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" ContentType="image/tif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33" r:id="rId1"/>
  </p:sldMasterIdLst>
  <p:notesMasterIdLst>
    <p:notesMasterId r:id="rId25"/>
  </p:notesMasterIdLst>
  <p:sldIdLst>
    <p:sldId id="256" r:id="rId2"/>
    <p:sldId id="264" r:id="rId3"/>
    <p:sldId id="266" r:id="rId4"/>
    <p:sldId id="267" r:id="rId5"/>
    <p:sldId id="265" r:id="rId6"/>
    <p:sldId id="288" r:id="rId7"/>
    <p:sldId id="269" r:id="rId8"/>
    <p:sldId id="277" r:id="rId9"/>
    <p:sldId id="274" r:id="rId10"/>
    <p:sldId id="278" r:id="rId11"/>
    <p:sldId id="293" r:id="rId12"/>
    <p:sldId id="276" r:id="rId13"/>
    <p:sldId id="271" r:id="rId14"/>
    <p:sldId id="286" r:id="rId15"/>
    <p:sldId id="287" r:id="rId16"/>
    <p:sldId id="291" r:id="rId17"/>
    <p:sldId id="272" r:id="rId18"/>
    <p:sldId id="268" r:id="rId19"/>
    <p:sldId id="260" r:id="rId20"/>
    <p:sldId id="263" r:id="rId21"/>
    <p:sldId id="270" r:id="rId22"/>
    <p:sldId id="292" r:id="rId23"/>
    <p:sldId id="262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449EB"/>
    <a:srgbClr val="F5D8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742"/>
    <p:restoredTop sz="81157"/>
  </p:normalViewPr>
  <p:slideViewPr>
    <p:cSldViewPr snapToGrid="0" snapToObjects="1">
      <p:cViewPr>
        <p:scale>
          <a:sx n="90" d="100"/>
          <a:sy n="90" d="100"/>
        </p:scale>
        <p:origin x="40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8D71847-0A4C-7943-BB07-64B8E0A4D2B1}" type="doc">
      <dgm:prSet loTypeId="urn:microsoft.com/office/officeart/2005/8/layout/hierarchy2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AAD7910-2FAC-FF4A-B67D-B824741506FA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 smtClean="0"/>
            <a:t>LINENAME</a:t>
          </a:r>
          <a:endParaRPr lang="en-US" dirty="0"/>
        </a:p>
      </dgm:t>
    </dgm:pt>
    <dgm:pt modelId="{3C276586-F9D1-1245-AAB5-12DAF784EAF8}" type="parTrans" cxnId="{A01190A5-0779-4648-8C58-97B6FD33B586}">
      <dgm:prSet/>
      <dgm:spPr/>
      <dgm:t>
        <a:bodyPr/>
        <a:lstStyle/>
        <a:p>
          <a:endParaRPr lang="en-US"/>
        </a:p>
      </dgm:t>
    </dgm:pt>
    <dgm:pt modelId="{BBF75E91-0004-F546-806E-F6FCDA83AA38}" type="sibTrans" cxnId="{A01190A5-0779-4648-8C58-97B6FD33B586}">
      <dgm:prSet/>
      <dgm:spPr/>
      <dgm:t>
        <a:bodyPr/>
        <a:lstStyle/>
        <a:p>
          <a:endParaRPr lang="en-US"/>
        </a:p>
      </dgm:t>
    </dgm:pt>
    <dgm:pt modelId="{ED022372-7398-5C4D-ADE2-B78C21BB1149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 smtClean="0"/>
            <a:t>STATION</a:t>
          </a:r>
          <a:endParaRPr lang="en-US" dirty="0"/>
        </a:p>
      </dgm:t>
    </dgm:pt>
    <dgm:pt modelId="{875C6F28-1876-DB42-8FA4-A60566360E1D}" type="parTrans" cxnId="{7AEEEFB9-75D6-2340-8772-3A5F951D47E0}">
      <dgm:prSet/>
      <dgm:spPr/>
      <dgm:t>
        <a:bodyPr/>
        <a:lstStyle/>
        <a:p>
          <a:endParaRPr lang="en-US"/>
        </a:p>
      </dgm:t>
    </dgm:pt>
    <dgm:pt modelId="{6C4B8F49-28AB-DF4B-A37C-7A5235E72E9F}" type="sibTrans" cxnId="{7AEEEFB9-75D6-2340-8772-3A5F951D47E0}">
      <dgm:prSet/>
      <dgm:spPr/>
      <dgm:t>
        <a:bodyPr/>
        <a:lstStyle/>
        <a:p>
          <a:endParaRPr lang="en-US"/>
        </a:p>
      </dgm:t>
    </dgm:pt>
    <dgm:pt modelId="{41A6F4EC-EA90-D542-8369-FA0A1C23D354}">
      <dgm:prSet phldrT="[Text]"/>
      <dgm:spPr>
        <a:solidFill>
          <a:schemeClr val="accent2"/>
        </a:solidFill>
      </dgm:spPr>
      <dgm:t>
        <a:bodyPr/>
        <a:lstStyle/>
        <a:p>
          <a:r>
            <a:rPr lang="en-US" smtClean="0"/>
            <a:t>C/A</a:t>
          </a:r>
          <a:endParaRPr lang="en-US"/>
        </a:p>
      </dgm:t>
    </dgm:pt>
    <dgm:pt modelId="{77207626-736D-5145-9F1A-22A212B2D3ED}" type="parTrans" cxnId="{23F889FD-03BC-6F49-9105-8559A19E0283}">
      <dgm:prSet/>
      <dgm:spPr/>
      <dgm:t>
        <a:bodyPr/>
        <a:lstStyle/>
        <a:p>
          <a:endParaRPr lang="en-US"/>
        </a:p>
      </dgm:t>
    </dgm:pt>
    <dgm:pt modelId="{A7D217BF-1989-C347-B3B1-D418588BC042}" type="sibTrans" cxnId="{23F889FD-03BC-6F49-9105-8559A19E0283}">
      <dgm:prSet/>
      <dgm:spPr/>
      <dgm:t>
        <a:bodyPr/>
        <a:lstStyle/>
        <a:p>
          <a:endParaRPr lang="en-US"/>
        </a:p>
      </dgm:t>
    </dgm:pt>
    <dgm:pt modelId="{1710B01C-2ECA-9B42-AC5B-559721946C3F}">
      <dgm:prSet/>
      <dgm:spPr>
        <a:solidFill>
          <a:schemeClr val="accent2"/>
        </a:solidFill>
      </dgm:spPr>
      <dgm:t>
        <a:bodyPr/>
        <a:lstStyle/>
        <a:p>
          <a:r>
            <a:rPr lang="en-US" dirty="0" smtClean="0"/>
            <a:t>C/A</a:t>
          </a:r>
          <a:endParaRPr lang="en-US" dirty="0"/>
        </a:p>
      </dgm:t>
    </dgm:pt>
    <dgm:pt modelId="{4E094ABF-CE04-A541-9E13-CBACB3F4088F}" type="parTrans" cxnId="{1E4B4F6E-B1C1-A641-A3A8-DD0D74CCF9B8}">
      <dgm:prSet/>
      <dgm:spPr/>
      <dgm:t>
        <a:bodyPr/>
        <a:lstStyle/>
        <a:p>
          <a:endParaRPr lang="en-US"/>
        </a:p>
      </dgm:t>
    </dgm:pt>
    <dgm:pt modelId="{41EAACBA-6E6A-724F-8DE9-05D3E06FA598}" type="sibTrans" cxnId="{1E4B4F6E-B1C1-A641-A3A8-DD0D74CCF9B8}">
      <dgm:prSet/>
      <dgm:spPr/>
      <dgm:t>
        <a:bodyPr/>
        <a:lstStyle/>
        <a:p>
          <a:endParaRPr lang="en-US"/>
        </a:p>
      </dgm:t>
    </dgm:pt>
    <dgm:pt modelId="{2C6F098A-7892-C548-99B4-66AF471146A2}">
      <dgm:prSet/>
      <dgm:spPr/>
      <dgm:t>
        <a:bodyPr/>
        <a:lstStyle/>
        <a:p>
          <a:r>
            <a:rPr lang="en-US" dirty="0" smtClean="0"/>
            <a:t>UNIT</a:t>
          </a:r>
          <a:endParaRPr lang="en-US" dirty="0"/>
        </a:p>
      </dgm:t>
    </dgm:pt>
    <dgm:pt modelId="{6CEA2017-491E-5744-831D-B73F7603A8F3}" type="parTrans" cxnId="{2A286C81-E0E0-D940-A6BB-045676FFE947}">
      <dgm:prSet/>
      <dgm:spPr/>
      <dgm:t>
        <a:bodyPr/>
        <a:lstStyle/>
        <a:p>
          <a:endParaRPr lang="en-US"/>
        </a:p>
      </dgm:t>
    </dgm:pt>
    <dgm:pt modelId="{7166702F-B5A6-EE4B-8B68-63C458F1AB56}" type="sibTrans" cxnId="{2A286C81-E0E0-D940-A6BB-045676FFE947}">
      <dgm:prSet/>
      <dgm:spPr/>
      <dgm:t>
        <a:bodyPr/>
        <a:lstStyle/>
        <a:p>
          <a:endParaRPr lang="en-US"/>
        </a:p>
      </dgm:t>
    </dgm:pt>
    <dgm:pt modelId="{B0256CCF-1F5D-D049-87DF-2EDF2C4FCA66}">
      <dgm:prSet/>
      <dgm:spPr/>
      <dgm:t>
        <a:bodyPr/>
        <a:lstStyle/>
        <a:p>
          <a:r>
            <a:rPr lang="en-US" dirty="0" smtClean="0"/>
            <a:t>UNIT</a:t>
          </a:r>
          <a:endParaRPr lang="en-US" dirty="0"/>
        </a:p>
      </dgm:t>
    </dgm:pt>
    <dgm:pt modelId="{558C6A40-F100-D44D-8EC2-28C66336A424}" type="parTrans" cxnId="{EA42DD74-49FE-EE4B-A81B-6633D27386A0}">
      <dgm:prSet/>
      <dgm:spPr/>
      <dgm:t>
        <a:bodyPr/>
        <a:lstStyle/>
        <a:p>
          <a:endParaRPr lang="en-US"/>
        </a:p>
      </dgm:t>
    </dgm:pt>
    <dgm:pt modelId="{72E11090-1702-F14D-9C42-DFA2B9261217}" type="sibTrans" cxnId="{EA42DD74-49FE-EE4B-A81B-6633D27386A0}">
      <dgm:prSet/>
      <dgm:spPr/>
      <dgm:t>
        <a:bodyPr/>
        <a:lstStyle/>
        <a:p>
          <a:endParaRPr lang="en-US"/>
        </a:p>
      </dgm:t>
    </dgm:pt>
    <dgm:pt modelId="{D61879EF-58B8-F74C-A417-5225163DAC4C}">
      <dgm:prSet/>
      <dgm:spPr/>
      <dgm:t>
        <a:bodyPr/>
        <a:lstStyle/>
        <a:p>
          <a:r>
            <a:rPr lang="en-US" dirty="0" smtClean="0"/>
            <a:t>UNIT</a:t>
          </a:r>
          <a:endParaRPr lang="en-US" dirty="0"/>
        </a:p>
      </dgm:t>
    </dgm:pt>
    <dgm:pt modelId="{57600861-FEBA-8B4D-BC5B-C84C24BC43F2}" type="parTrans" cxnId="{45DA086F-361A-394F-9613-32675D44D887}">
      <dgm:prSet/>
      <dgm:spPr/>
      <dgm:t>
        <a:bodyPr/>
        <a:lstStyle/>
        <a:p>
          <a:endParaRPr lang="en-US"/>
        </a:p>
      </dgm:t>
    </dgm:pt>
    <dgm:pt modelId="{A4C830C3-2A47-2149-BBDB-5B94AE9D64E7}" type="sibTrans" cxnId="{45DA086F-361A-394F-9613-32675D44D887}">
      <dgm:prSet/>
      <dgm:spPr/>
      <dgm:t>
        <a:bodyPr/>
        <a:lstStyle/>
        <a:p>
          <a:endParaRPr lang="en-US"/>
        </a:p>
      </dgm:t>
    </dgm:pt>
    <dgm:pt modelId="{8E63BCF7-ACFA-1D4C-A0B3-6CB83F7BA717}">
      <dgm:prSet/>
      <dgm:spPr/>
      <dgm:t>
        <a:bodyPr/>
        <a:lstStyle/>
        <a:p>
          <a:r>
            <a:rPr lang="en-US" dirty="0" smtClean="0"/>
            <a:t>UNIT</a:t>
          </a:r>
          <a:endParaRPr lang="en-US" dirty="0"/>
        </a:p>
      </dgm:t>
    </dgm:pt>
    <dgm:pt modelId="{899E61AE-B7CF-DC4C-96D4-DA0FB6E34CD3}" type="parTrans" cxnId="{7CE8742C-CB72-6143-BDF8-EF4323F45859}">
      <dgm:prSet/>
      <dgm:spPr/>
      <dgm:t>
        <a:bodyPr/>
        <a:lstStyle/>
        <a:p>
          <a:endParaRPr lang="en-US"/>
        </a:p>
      </dgm:t>
    </dgm:pt>
    <dgm:pt modelId="{7F54B090-C7A6-A14B-BD7F-9EEF14119E84}" type="sibTrans" cxnId="{7CE8742C-CB72-6143-BDF8-EF4323F45859}">
      <dgm:prSet/>
      <dgm:spPr/>
      <dgm:t>
        <a:bodyPr/>
        <a:lstStyle/>
        <a:p>
          <a:endParaRPr lang="en-US"/>
        </a:p>
      </dgm:t>
    </dgm:pt>
    <dgm:pt modelId="{2111E2EF-4C32-3C4C-A47C-0D9E5D5C284E}">
      <dgm:prSet/>
      <dgm:spPr/>
      <dgm:t>
        <a:bodyPr/>
        <a:lstStyle/>
        <a:p>
          <a:r>
            <a:rPr lang="en-US" dirty="0" smtClean="0"/>
            <a:t>SCP</a:t>
          </a:r>
          <a:endParaRPr lang="en-US" dirty="0"/>
        </a:p>
      </dgm:t>
    </dgm:pt>
    <dgm:pt modelId="{E686AFE9-9CC6-ED43-B2D1-F0BD003C30FB}" type="parTrans" cxnId="{1C2AFCB1-80EF-5D40-836D-E2994267FB17}">
      <dgm:prSet/>
      <dgm:spPr/>
      <dgm:t>
        <a:bodyPr/>
        <a:lstStyle/>
        <a:p>
          <a:endParaRPr lang="en-US"/>
        </a:p>
      </dgm:t>
    </dgm:pt>
    <dgm:pt modelId="{820EB2D7-37E8-5C48-AF71-4C93901A9907}" type="sibTrans" cxnId="{1C2AFCB1-80EF-5D40-836D-E2994267FB17}">
      <dgm:prSet/>
      <dgm:spPr/>
      <dgm:t>
        <a:bodyPr/>
        <a:lstStyle/>
        <a:p>
          <a:endParaRPr lang="en-US"/>
        </a:p>
      </dgm:t>
    </dgm:pt>
    <dgm:pt modelId="{1E5AB107-79D2-AF4C-A42F-D802B7AA699E}">
      <dgm:prSet/>
      <dgm:spPr/>
      <dgm:t>
        <a:bodyPr/>
        <a:lstStyle/>
        <a:p>
          <a:r>
            <a:rPr lang="en-US" dirty="0" smtClean="0"/>
            <a:t>SCP</a:t>
          </a:r>
          <a:endParaRPr lang="en-US" dirty="0"/>
        </a:p>
      </dgm:t>
    </dgm:pt>
    <dgm:pt modelId="{C22519A2-E587-1845-9F8E-BE16B1218E81}" type="parTrans" cxnId="{C64AAE43-BA52-624D-B54E-A9DD23A0CDEA}">
      <dgm:prSet/>
      <dgm:spPr/>
      <dgm:t>
        <a:bodyPr/>
        <a:lstStyle/>
        <a:p>
          <a:endParaRPr lang="en-US"/>
        </a:p>
      </dgm:t>
    </dgm:pt>
    <dgm:pt modelId="{4A9E956C-9172-9944-9653-A3F84963E80C}" type="sibTrans" cxnId="{C64AAE43-BA52-624D-B54E-A9DD23A0CDEA}">
      <dgm:prSet/>
      <dgm:spPr/>
      <dgm:t>
        <a:bodyPr/>
        <a:lstStyle/>
        <a:p>
          <a:endParaRPr lang="en-US"/>
        </a:p>
      </dgm:t>
    </dgm:pt>
    <dgm:pt modelId="{3A20A211-86DE-2942-AAED-A695BB618E2A}">
      <dgm:prSet/>
      <dgm:spPr/>
      <dgm:t>
        <a:bodyPr/>
        <a:lstStyle/>
        <a:p>
          <a:r>
            <a:rPr lang="en-US" dirty="0" smtClean="0"/>
            <a:t>SCP</a:t>
          </a:r>
          <a:endParaRPr lang="en-US" dirty="0"/>
        </a:p>
      </dgm:t>
    </dgm:pt>
    <dgm:pt modelId="{DD3EA076-740F-5A43-9083-70E624A0B3EB}" type="parTrans" cxnId="{3054BE41-0FC9-7247-8393-300151945166}">
      <dgm:prSet/>
      <dgm:spPr/>
      <dgm:t>
        <a:bodyPr/>
        <a:lstStyle/>
        <a:p>
          <a:endParaRPr lang="en-US"/>
        </a:p>
      </dgm:t>
    </dgm:pt>
    <dgm:pt modelId="{D573E3F4-7C64-3444-B3D7-2E3A54D42EBF}" type="sibTrans" cxnId="{3054BE41-0FC9-7247-8393-300151945166}">
      <dgm:prSet/>
      <dgm:spPr/>
      <dgm:t>
        <a:bodyPr/>
        <a:lstStyle/>
        <a:p>
          <a:endParaRPr lang="en-US"/>
        </a:p>
      </dgm:t>
    </dgm:pt>
    <dgm:pt modelId="{45767D9C-15C2-E64B-BC8A-F6804CE1CCBE}">
      <dgm:prSet/>
      <dgm:spPr/>
      <dgm:t>
        <a:bodyPr/>
        <a:lstStyle/>
        <a:p>
          <a:r>
            <a:rPr lang="en-US" dirty="0" smtClean="0"/>
            <a:t>SCP</a:t>
          </a:r>
          <a:endParaRPr lang="en-US" dirty="0"/>
        </a:p>
      </dgm:t>
    </dgm:pt>
    <dgm:pt modelId="{2C3B1BC3-5AA3-4544-A746-A72CAC67B4D5}" type="parTrans" cxnId="{2849A1FE-EAA4-A042-B5E2-90CD6A48EFDA}">
      <dgm:prSet/>
      <dgm:spPr/>
      <dgm:t>
        <a:bodyPr/>
        <a:lstStyle/>
        <a:p>
          <a:endParaRPr lang="en-US"/>
        </a:p>
      </dgm:t>
    </dgm:pt>
    <dgm:pt modelId="{142BB71F-77DB-F446-A0F0-5DA5D257F6BE}" type="sibTrans" cxnId="{2849A1FE-EAA4-A042-B5E2-90CD6A48EFDA}">
      <dgm:prSet/>
      <dgm:spPr/>
      <dgm:t>
        <a:bodyPr/>
        <a:lstStyle/>
        <a:p>
          <a:endParaRPr lang="en-US"/>
        </a:p>
      </dgm:t>
    </dgm:pt>
    <dgm:pt modelId="{2F702F66-F5AC-614F-B3C5-6BB6CE7D7724}">
      <dgm:prSet/>
      <dgm:spPr/>
      <dgm:t>
        <a:bodyPr/>
        <a:lstStyle/>
        <a:p>
          <a:r>
            <a:rPr lang="en-US" dirty="0" smtClean="0"/>
            <a:t>SCP</a:t>
          </a:r>
          <a:endParaRPr lang="en-US" dirty="0"/>
        </a:p>
      </dgm:t>
    </dgm:pt>
    <dgm:pt modelId="{19A0F015-3866-B841-861A-345234DBB3A3}" type="parTrans" cxnId="{9800B10A-8637-8744-8537-96DF99EA11B1}">
      <dgm:prSet/>
      <dgm:spPr/>
      <dgm:t>
        <a:bodyPr/>
        <a:lstStyle/>
        <a:p>
          <a:endParaRPr lang="en-US"/>
        </a:p>
      </dgm:t>
    </dgm:pt>
    <dgm:pt modelId="{1468353C-3DB8-5340-B53E-CDBB6DAF959D}" type="sibTrans" cxnId="{9800B10A-8637-8744-8537-96DF99EA11B1}">
      <dgm:prSet/>
      <dgm:spPr/>
      <dgm:t>
        <a:bodyPr/>
        <a:lstStyle/>
        <a:p>
          <a:endParaRPr lang="en-US"/>
        </a:p>
      </dgm:t>
    </dgm:pt>
    <dgm:pt modelId="{F9CBB352-4A4F-7948-AC7C-178BE59832ED}">
      <dgm:prSet/>
      <dgm:spPr/>
      <dgm:t>
        <a:bodyPr/>
        <a:lstStyle/>
        <a:p>
          <a:r>
            <a:rPr lang="en-US" dirty="0" smtClean="0"/>
            <a:t>SCP</a:t>
          </a:r>
          <a:endParaRPr lang="en-US" dirty="0"/>
        </a:p>
      </dgm:t>
    </dgm:pt>
    <dgm:pt modelId="{7E4B8904-E86B-1243-B882-FDE23F332452}" type="parTrans" cxnId="{DEC6552A-24E5-274B-A511-9F7766828615}">
      <dgm:prSet/>
      <dgm:spPr/>
      <dgm:t>
        <a:bodyPr/>
        <a:lstStyle/>
        <a:p>
          <a:endParaRPr lang="en-US"/>
        </a:p>
      </dgm:t>
    </dgm:pt>
    <dgm:pt modelId="{769296DB-76B1-1145-BC18-6F1DA1CCAF1D}" type="sibTrans" cxnId="{DEC6552A-24E5-274B-A511-9F7766828615}">
      <dgm:prSet/>
      <dgm:spPr/>
      <dgm:t>
        <a:bodyPr/>
        <a:lstStyle/>
        <a:p>
          <a:endParaRPr lang="en-US"/>
        </a:p>
      </dgm:t>
    </dgm:pt>
    <dgm:pt modelId="{5CDF1F8A-EBE7-3D45-AF4D-4EEE4803964F}">
      <dgm:prSet/>
      <dgm:spPr/>
      <dgm:t>
        <a:bodyPr/>
        <a:lstStyle/>
        <a:p>
          <a:r>
            <a:rPr lang="en-US" dirty="0" smtClean="0"/>
            <a:t>SCP</a:t>
          </a:r>
          <a:endParaRPr lang="en-US" dirty="0"/>
        </a:p>
      </dgm:t>
    </dgm:pt>
    <dgm:pt modelId="{959FCDB5-BE17-5741-B468-374A61D57F93}" type="parTrans" cxnId="{1732D46F-8C33-E940-9F16-B75A54049BEE}">
      <dgm:prSet/>
      <dgm:spPr/>
      <dgm:t>
        <a:bodyPr/>
        <a:lstStyle/>
        <a:p>
          <a:endParaRPr lang="en-US"/>
        </a:p>
      </dgm:t>
    </dgm:pt>
    <dgm:pt modelId="{BED47B8F-FC47-4F4A-94C0-0E536F8C0C39}" type="sibTrans" cxnId="{1732D46F-8C33-E940-9F16-B75A54049BEE}">
      <dgm:prSet/>
      <dgm:spPr/>
      <dgm:t>
        <a:bodyPr/>
        <a:lstStyle/>
        <a:p>
          <a:endParaRPr lang="en-US"/>
        </a:p>
      </dgm:t>
    </dgm:pt>
    <dgm:pt modelId="{65F1649A-B44A-0D43-AA06-A8ED2FC73FFD}">
      <dgm:prSet/>
      <dgm:spPr/>
      <dgm:t>
        <a:bodyPr/>
        <a:lstStyle/>
        <a:p>
          <a:r>
            <a:rPr lang="en-US" dirty="0" smtClean="0"/>
            <a:t>SCP</a:t>
          </a:r>
          <a:endParaRPr lang="en-US" dirty="0"/>
        </a:p>
      </dgm:t>
    </dgm:pt>
    <dgm:pt modelId="{D8800801-7C6A-6B4A-8859-F779B89762BC}" type="parTrans" cxnId="{F5B70F66-16B2-4E40-9118-99E67D0E399A}">
      <dgm:prSet/>
      <dgm:spPr/>
      <dgm:t>
        <a:bodyPr/>
        <a:lstStyle/>
        <a:p>
          <a:endParaRPr lang="en-US"/>
        </a:p>
      </dgm:t>
    </dgm:pt>
    <dgm:pt modelId="{39A887A6-5695-0E42-AF91-7D5125EBD9F1}" type="sibTrans" cxnId="{F5B70F66-16B2-4E40-9118-99E67D0E399A}">
      <dgm:prSet/>
      <dgm:spPr/>
      <dgm:t>
        <a:bodyPr/>
        <a:lstStyle/>
        <a:p>
          <a:endParaRPr lang="en-US"/>
        </a:p>
      </dgm:t>
    </dgm:pt>
    <dgm:pt modelId="{AC920FCB-0C91-3C4F-9F3F-60CD06BEF512}" type="pres">
      <dgm:prSet presAssocID="{38D71847-0A4C-7943-BB07-64B8E0A4D2B1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A64080A-1BA3-0B46-9619-E5DCCA49EFA1}" type="pres">
      <dgm:prSet presAssocID="{AAAD7910-2FAC-FF4A-B67D-B824741506FA}" presName="root1" presStyleCnt="0"/>
      <dgm:spPr/>
    </dgm:pt>
    <dgm:pt modelId="{C80DEF8D-F003-2E4D-B39F-50867FB7DF83}" type="pres">
      <dgm:prSet presAssocID="{AAAD7910-2FAC-FF4A-B67D-B824741506FA}" presName="LevelOneTextNod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5B268B3-0B32-BC4B-9709-F1F5E7657E7F}" type="pres">
      <dgm:prSet presAssocID="{AAAD7910-2FAC-FF4A-B67D-B824741506FA}" presName="level2hierChild" presStyleCnt="0"/>
      <dgm:spPr/>
    </dgm:pt>
    <dgm:pt modelId="{654C51FE-77CF-2D49-8CF4-C7E5581C7213}" type="pres">
      <dgm:prSet presAssocID="{875C6F28-1876-DB42-8FA4-A60566360E1D}" presName="conn2-1" presStyleLbl="parChTrans1D2" presStyleIdx="0" presStyleCnt="1"/>
      <dgm:spPr/>
      <dgm:t>
        <a:bodyPr/>
        <a:lstStyle/>
        <a:p>
          <a:endParaRPr lang="en-US"/>
        </a:p>
      </dgm:t>
    </dgm:pt>
    <dgm:pt modelId="{5D2D05F8-4EC0-7440-A710-3DB578E027DE}" type="pres">
      <dgm:prSet presAssocID="{875C6F28-1876-DB42-8FA4-A60566360E1D}" presName="connTx" presStyleLbl="parChTrans1D2" presStyleIdx="0" presStyleCnt="1"/>
      <dgm:spPr/>
      <dgm:t>
        <a:bodyPr/>
        <a:lstStyle/>
        <a:p>
          <a:endParaRPr lang="en-US"/>
        </a:p>
      </dgm:t>
    </dgm:pt>
    <dgm:pt modelId="{4FA35731-1919-3643-AF72-C2670C32AF19}" type="pres">
      <dgm:prSet presAssocID="{ED022372-7398-5C4D-ADE2-B78C21BB1149}" presName="root2" presStyleCnt="0"/>
      <dgm:spPr/>
    </dgm:pt>
    <dgm:pt modelId="{B6E0E1E0-B2A2-CB4C-A0A4-F82FE1336DB8}" type="pres">
      <dgm:prSet presAssocID="{ED022372-7398-5C4D-ADE2-B78C21BB1149}" presName="LevelTwoTextNode" presStyleLbl="node2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F11E22A-0F43-2D44-B459-ED38B157D0DF}" type="pres">
      <dgm:prSet presAssocID="{ED022372-7398-5C4D-ADE2-B78C21BB1149}" presName="level3hierChild" presStyleCnt="0"/>
      <dgm:spPr/>
    </dgm:pt>
    <dgm:pt modelId="{F50EC071-23E0-2749-B585-4B045D82DBC5}" type="pres">
      <dgm:prSet presAssocID="{77207626-736D-5145-9F1A-22A212B2D3ED}" presName="conn2-1" presStyleLbl="parChTrans1D3" presStyleIdx="0" presStyleCnt="2"/>
      <dgm:spPr/>
      <dgm:t>
        <a:bodyPr/>
        <a:lstStyle/>
        <a:p>
          <a:endParaRPr lang="en-US"/>
        </a:p>
      </dgm:t>
    </dgm:pt>
    <dgm:pt modelId="{450CD9DA-26D9-DA43-B1EC-5BA9B1434AAC}" type="pres">
      <dgm:prSet presAssocID="{77207626-736D-5145-9F1A-22A212B2D3ED}" presName="connTx" presStyleLbl="parChTrans1D3" presStyleIdx="0" presStyleCnt="2"/>
      <dgm:spPr/>
      <dgm:t>
        <a:bodyPr/>
        <a:lstStyle/>
        <a:p>
          <a:endParaRPr lang="en-US"/>
        </a:p>
      </dgm:t>
    </dgm:pt>
    <dgm:pt modelId="{99054009-0EAF-BE44-AE71-EB8D3132599E}" type="pres">
      <dgm:prSet presAssocID="{41A6F4EC-EA90-D542-8369-FA0A1C23D354}" presName="root2" presStyleCnt="0"/>
      <dgm:spPr/>
    </dgm:pt>
    <dgm:pt modelId="{3831D5F2-81BF-0B4C-832A-C028A4C9F458}" type="pres">
      <dgm:prSet presAssocID="{41A6F4EC-EA90-D542-8369-FA0A1C23D354}" presName="LevelTwoTextNode" presStyleLbl="node3" presStyleIdx="0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1B98A77-2DA4-D545-A69F-D421F99FCDF8}" type="pres">
      <dgm:prSet presAssocID="{41A6F4EC-EA90-D542-8369-FA0A1C23D354}" presName="level3hierChild" presStyleCnt="0"/>
      <dgm:spPr/>
    </dgm:pt>
    <dgm:pt modelId="{D5BE008B-B18A-1C44-A99D-E2E8A5E1ECD8}" type="pres">
      <dgm:prSet presAssocID="{57600861-FEBA-8B4D-BC5B-C84C24BC43F2}" presName="conn2-1" presStyleLbl="parChTrans1D4" presStyleIdx="0" presStyleCnt="12"/>
      <dgm:spPr/>
      <dgm:t>
        <a:bodyPr/>
        <a:lstStyle/>
        <a:p>
          <a:endParaRPr lang="en-US"/>
        </a:p>
      </dgm:t>
    </dgm:pt>
    <dgm:pt modelId="{6ADBA613-FBFE-7441-8416-D1647EB3B89A}" type="pres">
      <dgm:prSet presAssocID="{57600861-FEBA-8B4D-BC5B-C84C24BC43F2}" presName="connTx" presStyleLbl="parChTrans1D4" presStyleIdx="0" presStyleCnt="12"/>
      <dgm:spPr/>
      <dgm:t>
        <a:bodyPr/>
        <a:lstStyle/>
        <a:p>
          <a:endParaRPr lang="en-US"/>
        </a:p>
      </dgm:t>
    </dgm:pt>
    <dgm:pt modelId="{62E12826-4663-514B-A38E-704ADF2780A8}" type="pres">
      <dgm:prSet presAssocID="{D61879EF-58B8-F74C-A417-5225163DAC4C}" presName="root2" presStyleCnt="0"/>
      <dgm:spPr/>
    </dgm:pt>
    <dgm:pt modelId="{5A0FEE09-C446-5D45-BDDB-EA76480AC1F4}" type="pres">
      <dgm:prSet presAssocID="{D61879EF-58B8-F74C-A417-5225163DAC4C}" presName="LevelTwoTextNode" presStyleLbl="node4" presStyleIdx="0" presStyleCnt="1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04816A9-2291-F64A-96B0-2214F78E96C7}" type="pres">
      <dgm:prSet presAssocID="{D61879EF-58B8-F74C-A417-5225163DAC4C}" presName="level3hierChild" presStyleCnt="0"/>
      <dgm:spPr/>
    </dgm:pt>
    <dgm:pt modelId="{4637E1D1-3F35-444B-9CA0-52E6CCF217E8}" type="pres">
      <dgm:prSet presAssocID="{E686AFE9-9CC6-ED43-B2D1-F0BD003C30FB}" presName="conn2-1" presStyleLbl="parChTrans1D4" presStyleIdx="1" presStyleCnt="12"/>
      <dgm:spPr/>
      <dgm:t>
        <a:bodyPr/>
        <a:lstStyle/>
        <a:p>
          <a:endParaRPr lang="en-US"/>
        </a:p>
      </dgm:t>
    </dgm:pt>
    <dgm:pt modelId="{91DDDEFD-69AC-7B42-ADDB-4361A7D73EFC}" type="pres">
      <dgm:prSet presAssocID="{E686AFE9-9CC6-ED43-B2D1-F0BD003C30FB}" presName="connTx" presStyleLbl="parChTrans1D4" presStyleIdx="1" presStyleCnt="12"/>
      <dgm:spPr/>
      <dgm:t>
        <a:bodyPr/>
        <a:lstStyle/>
        <a:p>
          <a:endParaRPr lang="en-US"/>
        </a:p>
      </dgm:t>
    </dgm:pt>
    <dgm:pt modelId="{051C5719-B284-054B-AEB6-ACE49933D0BD}" type="pres">
      <dgm:prSet presAssocID="{2111E2EF-4C32-3C4C-A47C-0D9E5D5C284E}" presName="root2" presStyleCnt="0"/>
      <dgm:spPr/>
    </dgm:pt>
    <dgm:pt modelId="{41CE2F74-E8B8-AD4F-90F8-EFE1E1388C1C}" type="pres">
      <dgm:prSet presAssocID="{2111E2EF-4C32-3C4C-A47C-0D9E5D5C284E}" presName="LevelTwoTextNode" presStyleLbl="node4" presStyleIdx="1" presStyleCnt="1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D0C62C4-1795-BF44-90DF-D4756A0E2205}" type="pres">
      <dgm:prSet presAssocID="{2111E2EF-4C32-3C4C-A47C-0D9E5D5C284E}" presName="level3hierChild" presStyleCnt="0"/>
      <dgm:spPr/>
    </dgm:pt>
    <dgm:pt modelId="{5B1E9F8B-8D00-DE4D-8F00-CE05225BF916}" type="pres">
      <dgm:prSet presAssocID="{C22519A2-E587-1845-9F8E-BE16B1218E81}" presName="conn2-1" presStyleLbl="parChTrans1D4" presStyleIdx="2" presStyleCnt="12"/>
      <dgm:spPr/>
      <dgm:t>
        <a:bodyPr/>
        <a:lstStyle/>
        <a:p>
          <a:endParaRPr lang="en-US"/>
        </a:p>
      </dgm:t>
    </dgm:pt>
    <dgm:pt modelId="{5E71DD5A-BBBB-3C43-AF2A-81755DE80DE3}" type="pres">
      <dgm:prSet presAssocID="{C22519A2-E587-1845-9F8E-BE16B1218E81}" presName="connTx" presStyleLbl="parChTrans1D4" presStyleIdx="2" presStyleCnt="12"/>
      <dgm:spPr/>
      <dgm:t>
        <a:bodyPr/>
        <a:lstStyle/>
        <a:p>
          <a:endParaRPr lang="en-US"/>
        </a:p>
      </dgm:t>
    </dgm:pt>
    <dgm:pt modelId="{4553781F-6137-AA4F-B0D8-B269CB584F9D}" type="pres">
      <dgm:prSet presAssocID="{1E5AB107-79D2-AF4C-A42F-D802B7AA699E}" presName="root2" presStyleCnt="0"/>
      <dgm:spPr/>
    </dgm:pt>
    <dgm:pt modelId="{2059C8C0-0681-2F41-BF45-3CC9BADDF9CE}" type="pres">
      <dgm:prSet presAssocID="{1E5AB107-79D2-AF4C-A42F-D802B7AA699E}" presName="LevelTwoTextNode" presStyleLbl="node4" presStyleIdx="2" presStyleCnt="12" custLinFactNeighborY="337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ED3A9AB-115B-6A4A-9557-47BBCCC238B2}" type="pres">
      <dgm:prSet presAssocID="{1E5AB107-79D2-AF4C-A42F-D802B7AA699E}" presName="level3hierChild" presStyleCnt="0"/>
      <dgm:spPr/>
    </dgm:pt>
    <dgm:pt modelId="{16ED886A-9370-E541-AB05-9710A3EB3443}" type="pres">
      <dgm:prSet presAssocID="{899E61AE-B7CF-DC4C-96D4-DA0FB6E34CD3}" presName="conn2-1" presStyleLbl="parChTrans1D4" presStyleIdx="3" presStyleCnt="12"/>
      <dgm:spPr/>
      <dgm:t>
        <a:bodyPr/>
        <a:lstStyle/>
        <a:p>
          <a:endParaRPr lang="en-US"/>
        </a:p>
      </dgm:t>
    </dgm:pt>
    <dgm:pt modelId="{62B16E94-951A-3940-9946-922EEF2511E7}" type="pres">
      <dgm:prSet presAssocID="{899E61AE-B7CF-DC4C-96D4-DA0FB6E34CD3}" presName="connTx" presStyleLbl="parChTrans1D4" presStyleIdx="3" presStyleCnt="12"/>
      <dgm:spPr/>
      <dgm:t>
        <a:bodyPr/>
        <a:lstStyle/>
        <a:p>
          <a:endParaRPr lang="en-US"/>
        </a:p>
      </dgm:t>
    </dgm:pt>
    <dgm:pt modelId="{BF3CEC47-72B3-9D4C-A6A4-9166CC580C20}" type="pres">
      <dgm:prSet presAssocID="{8E63BCF7-ACFA-1D4C-A0B3-6CB83F7BA717}" presName="root2" presStyleCnt="0"/>
      <dgm:spPr/>
    </dgm:pt>
    <dgm:pt modelId="{36B6C193-EC63-D14B-A168-96DEA34CB0A7}" type="pres">
      <dgm:prSet presAssocID="{8E63BCF7-ACFA-1D4C-A0B3-6CB83F7BA717}" presName="LevelTwoTextNode" presStyleLbl="node4" presStyleIdx="3" presStyleCnt="1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4182AA9-A6DA-EB4B-8A40-2C392D855041}" type="pres">
      <dgm:prSet presAssocID="{8E63BCF7-ACFA-1D4C-A0B3-6CB83F7BA717}" presName="level3hierChild" presStyleCnt="0"/>
      <dgm:spPr/>
    </dgm:pt>
    <dgm:pt modelId="{B4A27E48-520B-3240-9260-AC1804475718}" type="pres">
      <dgm:prSet presAssocID="{DD3EA076-740F-5A43-9083-70E624A0B3EB}" presName="conn2-1" presStyleLbl="parChTrans1D4" presStyleIdx="4" presStyleCnt="12"/>
      <dgm:spPr/>
      <dgm:t>
        <a:bodyPr/>
        <a:lstStyle/>
        <a:p>
          <a:endParaRPr lang="en-US"/>
        </a:p>
      </dgm:t>
    </dgm:pt>
    <dgm:pt modelId="{926A8A60-6F65-7548-9913-63503A3EA28A}" type="pres">
      <dgm:prSet presAssocID="{DD3EA076-740F-5A43-9083-70E624A0B3EB}" presName="connTx" presStyleLbl="parChTrans1D4" presStyleIdx="4" presStyleCnt="12"/>
      <dgm:spPr/>
      <dgm:t>
        <a:bodyPr/>
        <a:lstStyle/>
        <a:p>
          <a:endParaRPr lang="en-US"/>
        </a:p>
      </dgm:t>
    </dgm:pt>
    <dgm:pt modelId="{2C7A2A65-C9F4-7D45-BAFC-4441B25E9266}" type="pres">
      <dgm:prSet presAssocID="{3A20A211-86DE-2942-AAED-A695BB618E2A}" presName="root2" presStyleCnt="0"/>
      <dgm:spPr/>
    </dgm:pt>
    <dgm:pt modelId="{1C9D43E9-3919-E24E-AA62-46A15F036196}" type="pres">
      <dgm:prSet presAssocID="{3A20A211-86DE-2942-AAED-A695BB618E2A}" presName="LevelTwoTextNode" presStyleLbl="node4" presStyleIdx="4" presStyleCnt="1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CA3D9F3-A242-1F45-8A17-96EDD820CA3C}" type="pres">
      <dgm:prSet presAssocID="{3A20A211-86DE-2942-AAED-A695BB618E2A}" presName="level3hierChild" presStyleCnt="0"/>
      <dgm:spPr/>
    </dgm:pt>
    <dgm:pt modelId="{F023387D-4266-5646-BF67-00138A89392D}" type="pres">
      <dgm:prSet presAssocID="{2C3B1BC3-5AA3-4544-A746-A72CAC67B4D5}" presName="conn2-1" presStyleLbl="parChTrans1D4" presStyleIdx="5" presStyleCnt="12"/>
      <dgm:spPr/>
      <dgm:t>
        <a:bodyPr/>
        <a:lstStyle/>
        <a:p>
          <a:endParaRPr lang="en-US"/>
        </a:p>
      </dgm:t>
    </dgm:pt>
    <dgm:pt modelId="{49A9A705-60C7-FF46-BCBA-71B06A0EB8D2}" type="pres">
      <dgm:prSet presAssocID="{2C3B1BC3-5AA3-4544-A746-A72CAC67B4D5}" presName="connTx" presStyleLbl="parChTrans1D4" presStyleIdx="5" presStyleCnt="12"/>
      <dgm:spPr/>
      <dgm:t>
        <a:bodyPr/>
        <a:lstStyle/>
        <a:p>
          <a:endParaRPr lang="en-US"/>
        </a:p>
      </dgm:t>
    </dgm:pt>
    <dgm:pt modelId="{0DD3E41B-40AE-514C-9D68-BF197355FA06}" type="pres">
      <dgm:prSet presAssocID="{45767D9C-15C2-E64B-BC8A-F6804CE1CCBE}" presName="root2" presStyleCnt="0"/>
      <dgm:spPr/>
    </dgm:pt>
    <dgm:pt modelId="{8B467EE0-0C78-1448-95D1-0E071CA01DB8}" type="pres">
      <dgm:prSet presAssocID="{45767D9C-15C2-E64B-BC8A-F6804CE1CCBE}" presName="LevelTwoTextNode" presStyleLbl="node4" presStyleIdx="5" presStyleCnt="1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7247BD8-4340-8C42-AA77-B9C590006155}" type="pres">
      <dgm:prSet presAssocID="{45767D9C-15C2-E64B-BC8A-F6804CE1CCBE}" presName="level3hierChild" presStyleCnt="0"/>
      <dgm:spPr/>
    </dgm:pt>
    <dgm:pt modelId="{DBABF4DF-BA8D-B844-9EA9-CA3BD444C21B}" type="pres">
      <dgm:prSet presAssocID="{4E094ABF-CE04-A541-9E13-CBACB3F4088F}" presName="conn2-1" presStyleLbl="parChTrans1D3" presStyleIdx="1" presStyleCnt="2"/>
      <dgm:spPr/>
      <dgm:t>
        <a:bodyPr/>
        <a:lstStyle/>
        <a:p>
          <a:endParaRPr lang="en-US"/>
        </a:p>
      </dgm:t>
    </dgm:pt>
    <dgm:pt modelId="{653AD736-D45C-EA4E-8F30-B85CC36B2083}" type="pres">
      <dgm:prSet presAssocID="{4E094ABF-CE04-A541-9E13-CBACB3F4088F}" presName="connTx" presStyleLbl="parChTrans1D3" presStyleIdx="1" presStyleCnt="2"/>
      <dgm:spPr/>
      <dgm:t>
        <a:bodyPr/>
        <a:lstStyle/>
        <a:p>
          <a:endParaRPr lang="en-US"/>
        </a:p>
      </dgm:t>
    </dgm:pt>
    <dgm:pt modelId="{849150B0-625C-A040-B8CC-190324A4B39C}" type="pres">
      <dgm:prSet presAssocID="{1710B01C-2ECA-9B42-AC5B-559721946C3F}" presName="root2" presStyleCnt="0"/>
      <dgm:spPr/>
    </dgm:pt>
    <dgm:pt modelId="{67DD38A0-44FC-6F4B-9A1C-370F6F779DA8}" type="pres">
      <dgm:prSet presAssocID="{1710B01C-2ECA-9B42-AC5B-559721946C3F}" presName="LevelTwoTextNode" presStyleLbl="node3" presStyleIdx="1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71A89AA-D75A-2E4E-A209-AA40DCBCADDD}" type="pres">
      <dgm:prSet presAssocID="{1710B01C-2ECA-9B42-AC5B-559721946C3F}" presName="level3hierChild" presStyleCnt="0"/>
      <dgm:spPr/>
    </dgm:pt>
    <dgm:pt modelId="{6515A81B-DC2B-A343-8D10-7A4D83250CEF}" type="pres">
      <dgm:prSet presAssocID="{6CEA2017-491E-5744-831D-B73F7603A8F3}" presName="conn2-1" presStyleLbl="parChTrans1D4" presStyleIdx="6" presStyleCnt="12"/>
      <dgm:spPr/>
      <dgm:t>
        <a:bodyPr/>
        <a:lstStyle/>
        <a:p>
          <a:endParaRPr lang="en-US"/>
        </a:p>
      </dgm:t>
    </dgm:pt>
    <dgm:pt modelId="{F1149228-2C66-5240-8542-081BF4B086D1}" type="pres">
      <dgm:prSet presAssocID="{6CEA2017-491E-5744-831D-B73F7603A8F3}" presName="connTx" presStyleLbl="parChTrans1D4" presStyleIdx="6" presStyleCnt="12"/>
      <dgm:spPr/>
      <dgm:t>
        <a:bodyPr/>
        <a:lstStyle/>
        <a:p>
          <a:endParaRPr lang="en-US"/>
        </a:p>
      </dgm:t>
    </dgm:pt>
    <dgm:pt modelId="{C46900F6-9553-5C41-814A-3A7F9F309161}" type="pres">
      <dgm:prSet presAssocID="{2C6F098A-7892-C548-99B4-66AF471146A2}" presName="root2" presStyleCnt="0"/>
      <dgm:spPr/>
    </dgm:pt>
    <dgm:pt modelId="{77D5917F-0354-2E4E-93BF-9269F39DCEA4}" type="pres">
      <dgm:prSet presAssocID="{2C6F098A-7892-C548-99B4-66AF471146A2}" presName="LevelTwoTextNode" presStyleLbl="node4" presStyleIdx="6" presStyleCnt="1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1301711-4BA4-C44E-82D1-ECBBFC73564A}" type="pres">
      <dgm:prSet presAssocID="{2C6F098A-7892-C548-99B4-66AF471146A2}" presName="level3hierChild" presStyleCnt="0"/>
      <dgm:spPr/>
    </dgm:pt>
    <dgm:pt modelId="{29419810-B83E-B84D-8024-E81B855D3E46}" type="pres">
      <dgm:prSet presAssocID="{19A0F015-3866-B841-861A-345234DBB3A3}" presName="conn2-1" presStyleLbl="parChTrans1D4" presStyleIdx="7" presStyleCnt="12"/>
      <dgm:spPr/>
      <dgm:t>
        <a:bodyPr/>
        <a:lstStyle/>
        <a:p>
          <a:endParaRPr lang="en-US"/>
        </a:p>
      </dgm:t>
    </dgm:pt>
    <dgm:pt modelId="{B334944F-1743-664D-8E43-466AC0535F74}" type="pres">
      <dgm:prSet presAssocID="{19A0F015-3866-B841-861A-345234DBB3A3}" presName="connTx" presStyleLbl="parChTrans1D4" presStyleIdx="7" presStyleCnt="12"/>
      <dgm:spPr/>
      <dgm:t>
        <a:bodyPr/>
        <a:lstStyle/>
        <a:p>
          <a:endParaRPr lang="en-US"/>
        </a:p>
      </dgm:t>
    </dgm:pt>
    <dgm:pt modelId="{51D8A286-3606-1941-ACC9-C60D3A0425B4}" type="pres">
      <dgm:prSet presAssocID="{2F702F66-F5AC-614F-B3C5-6BB6CE7D7724}" presName="root2" presStyleCnt="0"/>
      <dgm:spPr/>
    </dgm:pt>
    <dgm:pt modelId="{B1BE0C0F-7790-C349-BB48-C0459A129A89}" type="pres">
      <dgm:prSet presAssocID="{2F702F66-F5AC-614F-B3C5-6BB6CE7D7724}" presName="LevelTwoTextNode" presStyleLbl="node4" presStyleIdx="7" presStyleCnt="1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F16DCEC-EFFD-F541-BAA2-F83015F15D17}" type="pres">
      <dgm:prSet presAssocID="{2F702F66-F5AC-614F-B3C5-6BB6CE7D7724}" presName="level3hierChild" presStyleCnt="0"/>
      <dgm:spPr/>
    </dgm:pt>
    <dgm:pt modelId="{9543BB6D-2060-A340-B460-4FB69F0DBD95}" type="pres">
      <dgm:prSet presAssocID="{7E4B8904-E86B-1243-B882-FDE23F332452}" presName="conn2-1" presStyleLbl="parChTrans1D4" presStyleIdx="8" presStyleCnt="12"/>
      <dgm:spPr/>
      <dgm:t>
        <a:bodyPr/>
        <a:lstStyle/>
        <a:p>
          <a:endParaRPr lang="en-US"/>
        </a:p>
      </dgm:t>
    </dgm:pt>
    <dgm:pt modelId="{2D61767D-7591-6A43-BD3F-810B0F2E8025}" type="pres">
      <dgm:prSet presAssocID="{7E4B8904-E86B-1243-B882-FDE23F332452}" presName="connTx" presStyleLbl="parChTrans1D4" presStyleIdx="8" presStyleCnt="12"/>
      <dgm:spPr/>
      <dgm:t>
        <a:bodyPr/>
        <a:lstStyle/>
        <a:p>
          <a:endParaRPr lang="en-US"/>
        </a:p>
      </dgm:t>
    </dgm:pt>
    <dgm:pt modelId="{FFA697C2-3739-564A-9DE7-A5DD6BED6D30}" type="pres">
      <dgm:prSet presAssocID="{F9CBB352-4A4F-7948-AC7C-178BE59832ED}" presName="root2" presStyleCnt="0"/>
      <dgm:spPr/>
    </dgm:pt>
    <dgm:pt modelId="{AD52C5F0-F874-DE44-B8CD-79D29F83EE78}" type="pres">
      <dgm:prSet presAssocID="{F9CBB352-4A4F-7948-AC7C-178BE59832ED}" presName="LevelTwoTextNode" presStyleLbl="node4" presStyleIdx="8" presStyleCnt="1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9B1E9BE-225B-2249-B5A7-AE0B64E223B5}" type="pres">
      <dgm:prSet presAssocID="{F9CBB352-4A4F-7948-AC7C-178BE59832ED}" presName="level3hierChild" presStyleCnt="0"/>
      <dgm:spPr/>
    </dgm:pt>
    <dgm:pt modelId="{6E7FC2F6-B98F-054B-8B47-46B12C7747DF}" type="pres">
      <dgm:prSet presAssocID="{558C6A40-F100-D44D-8EC2-28C66336A424}" presName="conn2-1" presStyleLbl="parChTrans1D4" presStyleIdx="9" presStyleCnt="12"/>
      <dgm:spPr/>
      <dgm:t>
        <a:bodyPr/>
        <a:lstStyle/>
        <a:p>
          <a:endParaRPr lang="en-US"/>
        </a:p>
      </dgm:t>
    </dgm:pt>
    <dgm:pt modelId="{86AF2F3B-95CF-7247-AD0F-6AF6CC663B51}" type="pres">
      <dgm:prSet presAssocID="{558C6A40-F100-D44D-8EC2-28C66336A424}" presName="connTx" presStyleLbl="parChTrans1D4" presStyleIdx="9" presStyleCnt="12"/>
      <dgm:spPr/>
      <dgm:t>
        <a:bodyPr/>
        <a:lstStyle/>
        <a:p>
          <a:endParaRPr lang="en-US"/>
        </a:p>
      </dgm:t>
    </dgm:pt>
    <dgm:pt modelId="{C2B805C4-6CB4-CD42-A402-B472929F25EE}" type="pres">
      <dgm:prSet presAssocID="{B0256CCF-1F5D-D049-87DF-2EDF2C4FCA66}" presName="root2" presStyleCnt="0"/>
      <dgm:spPr/>
    </dgm:pt>
    <dgm:pt modelId="{B4213E20-9D8A-384B-986F-BAF98E5BB79D}" type="pres">
      <dgm:prSet presAssocID="{B0256CCF-1F5D-D049-87DF-2EDF2C4FCA66}" presName="LevelTwoTextNode" presStyleLbl="node4" presStyleIdx="9" presStyleCnt="1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3777AEB-FFBE-2549-9594-0D6848EFA03D}" type="pres">
      <dgm:prSet presAssocID="{B0256CCF-1F5D-D049-87DF-2EDF2C4FCA66}" presName="level3hierChild" presStyleCnt="0"/>
      <dgm:spPr/>
    </dgm:pt>
    <dgm:pt modelId="{2E052737-3F39-DC4A-A7C5-548FC17A5F74}" type="pres">
      <dgm:prSet presAssocID="{959FCDB5-BE17-5741-B468-374A61D57F93}" presName="conn2-1" presStyleLbl="parChTrans1D4" presStyleIdx="10" presStyleCnt="12"/>
      <dgm:spPr/>
      <dgm:t>
        <a:bodyPr/>
        <a:lstStyle/>
        <a:p>
          <a:endParaRPr lang="en-US"/>
        </a:p>
      </dgm:t>
    </dgm:pt>
    <dgm:pt modelId="{F7759B6B-1D62-3B4C-9E5D-16640E4B229F}" type="pres">
      <dgm:prSet presAssocID="{959FCDB5-BE17-5741-B468-374A61D57F93}" presName="connTx" presStyleLbl="parChTrans1D4" presStyleIdx="10" presStyleCnt="12"/>
      <dgm:spPr/>
      <dgm:t>
        <a:bodyPr/>
        <a:lstStyle/>
        <a:p>
          <a:endParaRPr lang="en-US"/>
        </a:p>
      </dgm:t>
    </dgm:pt>
    <dgm:pt modelId="{08CBCA9A-CFD3-454D-B4AC-C09E2B44E0E8}" type="pres">
      <dgm:prSet presAssocID="{5CDF1F8A-EBE7-3D45-AF4D-4EEE4803964F}" presName="root2" presStyleCnt="0"/>
      <dgm:spPr/>
    </dgm:pt>
    <dgm:pt modelId="{58A89ECD-D6B0-8740-9427-FA0E884261D6}" type="pres">
      <dgm:prSet presAssocID="{5CDF1F8A-EBE7-3D45-AF4D-4EEE4803964F}" presName="LevelTwoTextNode" presStyleLbl="node4" presStyleIdx="10" presStyleCnt="1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0971DD2-C8B1-A24E-B8E4-1DF1D5719314}" type="pres">
      <dgm:prSet presAssocID="{5CDF1F8A-EBE7-3D45-AF4D-4EEE4803964F}" presName="level3hierChild" presStyleCnt="0"/>
      <dgm:spPr/>
    </dgm:pt>
    <dgm:pt modelId="{77B0BB31-3A39-114C-902D-C5A2A7B295A1}" type="pres">
      <dgm:prSet presAssocID="{D8800801-7C6A-6B4A-8859-F779B89762BC}" presName="conn2-1" presStyleLbl="parChTrans1D4" presStyleIdx="11" presStyleCnt="12"/>
      <dgm:spPr/>
      <dgm:t>
        <a:bodyPr/>
        <a:lstStyle/>
        <a:p>
          <a:endParaRPr lang="en-US"/>
        </a:p>
      </dgm:t>
    </dgm:pt>
    <dgm:pt modelId="{57F11C7A-71FF-2441-83BB-908698411889}" type="pres">
      <dgm:prSet presAssocID="{D8800801-7C6A-6B4A-8859-F779B89762BC}" presName="connTx" presStyleLbl="parChTrans1D4" presStyleIdx="11" presStyleCnt="12"/>
      <dgm:spPr/>
      <dgm:t>
        <a:bodyPr/>
        <a:lstStyle/>
        <a:p>
          <a:endParaRPr lang="en-US"/>
        </a:p>
      </dgm:t>
    </dgm:pt>
    <dgm:pt modelId="{8CFD8A39-462A-8D4A-B098-4A8A173FE5EE}" type="pres">
      <dgm:prSet presAssocID="{65F1649A-B44A-0D43-AA06-A8ED2FC73FFD}" presName="root2" presStyleCnt="0"/>
      <dgm:spPr/>
    </dgm:pt>
    <dgm:pt modelId="{C2C29A1E-49C0-1E40-9C3F-94799465886B}" type="pres">
      <dgm:prSet presAssocID="{65F1649A-B44A-0D43-AA06-A8ED2FC73FFD}" presName="LevelTwoTextNode" presStyleLbl="node4" presStyleIdx="11" presStyleCnt="1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3A0CE35-C214-AA43-9CA4-81E6C07EF033}" type="pres">
      <dgm:prSet presAssocID="{65F1649A-B44A-0D43-AA06-A8ED2FC73FFD}" presName="level3hierChild" presStyleCnt="0"/>
      <dgm:spPr/>
    </dgm:pt>
  </dgm:ptLst>
  <dgm:cxnLst>
    <dgm:cxn modelId="{AE74D372-067A-2C4D-99CA-2F2FC133BEB7}" type="presOf" srcId="{65F1649A-B44A-0D43-AA06-A8ED2FC73FFD}" destId="{C2C29A1E-49C0-1E40-9C3F-94799465886B}" srcOrd="0" destOrd="0" presId="urn:microsoft.com/office/officeart/2005/8/layout/hierarchy2"/>
    <dgm:cxn modelId="{E1A00F51-BDE0-8F47-BEFB-F5F7DFA309B3}" type="presOf" srcId="{959FCDB5-BE17-5741-B468-374A61D57F93}" destId="{2E052737-3F39-DC4A-A7C5-548FC17A5F74}" srcOrd="0" destOrd="0" presId="urn:microsoft.com/office/officeart/2005/8/layout/hierarchy2"/>
    <dgm:cxn modelId="{10765CBE-EF69-0441-B711-82D68174FA1F}" type="presOf" srcId="{2C6F098A-7892-C548-99B4-66AF471146A2}" destId="{77D5917F-0354-2E4E-93BF-9269F39DCEA4}" srcOrd="0" destOrd="0" presId="urn:microsoft.com/office/officeart/2005/8/layout/hierarchy2"/>
    <dgm:cxn modelId="{470E7868-5603-A848-AA45-92D77FB8D3A1}" type="presOf" srcId="{E686AFE9-9CC6-ED43-B2D1-F0BD003C30FB}" destId="{91DDDEFD-69AC-7B42-ADDB-4361A7D73EFC}" srcOrd="1" destOrd="0" presId="urn:microsoft.com/office/officeart/2005/8/layout/hierarchy2"/>
    <dgm:cxn modelId="{5B0380E2-72BE-3541-B071-B61B4559657C}" type="presOf" srcId="{558C6A40-F100-D44D-8EC2-28C66336A424}" destId="{6E7FC2F6-B98F-054B-8B47-46B12C7747DF}" srcOrd="0" destOrd="0" presId="urn:microsoft.com/office/officeart/2005/8/layout/hierarchy2"/>
    <dgm:cxn modelId="{45DA086F-361A-394F-9613-32675D44D887}" srcId="{41A6F4EC-EA90-D542-8369-FA0A1C23D354}" destId="{D61879EF-58B8-F74C-A417-5225163DAC4C}" srcOrd="0" destOrd="0" parTransId="{57600861-FEBA-8B4D-BC5B-C84C24BC43F2}" sibTransId="{A4C830C3-2A47-2149-BBDB-5B94AE9D64E7}"/>
    <dgm:cxn modelId="{2A8688D2-4B4C-854F-8F9A-E811C9EB5F52}" type="presOf" srcId="{ED022372-7398-5C4D-ADE2-B78C21BB1149}" destId="{B6E0E1E0-B2A2-CB4C-A0A4-F82FE1336DB8}" srcOrd="0" destOrd="0" presId="urn:microsoft.com/office/officeart/2005/8/layout/hierarchy2"/>
    <dgm:cxn modelId="{A45635A3-267B-DD45-836F-38A4A56C707F}" type="presOf" srcId="{19A0F015-3866-B841-861A-345234DBB3A3}" destId="{B334944F-1743-664D-8E43-466AC0535F74}" srcOrd="1" destOrd="0" presId="urn:microsoft.com/office/officeart/2005/8/layout/hierarchy2"/>
    <dgm:cxn modelId="{ABCCF073-258D-0942-BCB3-5DACF240D5A6}" type="presOf" srcId="{77207626-736D-5145-9F1A-22A212B2D3ED}" destId="{F50EC071-23E0-2749-B585-4B045D82DBC5}" srcOrd="0" destOrd="0" presId="urn:microsoft.com/office/officeart/2005/8/layout/hierarchy2"/>
    <dgm:cxn modelId="{E4FBFD7E-D06F-9447-A1EC-1ED192B9CC1A}" type="presOf" srcId="{19A0F015-3866-B841-861A-345234DBB3A3}" destId="{29419810-B83E-B84D-8024-E81B855D3E46}" srcOrd="0" destOrd="0" presId="urn:microsoft.com/office/officeart/2005/8/layout/hierarchy2"/>
    <dgm:cxn modelId="{2849A1FE-EAA4-A042-B5E2-90CD6A48EFDA}" srcId="{8E63BCF7-ACFA-1D4C-A0B3-6CB83F7BA717}" destId="{45767D9C-15C2-E64B-BC8A-F6804CE1CCBE}" srcOrd="1" destOrd="0" parTransId="{2C3B1BC3-5AA3-4544-A746-A72CAC67B4D5}" sibTransId="{142BB71F-77DB-F446-A0F0-5DA5D257F6BE}"/>
    <dgm:cxn modelId="{7AEEEFB9-75D6-2340-8772-3A5F951D47E0}" srcId="{AAAD7910-2FAC-FF4A-B67D-B824741506FA}" destId="{ED022372-7398-5C4D-ADE2-B78C21BB1149}" srcOrd="0" destOrd="0" parTransId="{875C6F28-1876-DB42-8FA4-A60566360E1D}" sibTransId="{6C4B8F49-28AB-DF4B-A37C-7A5235E72E9F}"/>
    <dgm:cxn modelId="{9882F6A1-FBB5-4A4F-AB2F-32B5EFC25C52}" type="presOf" srcId="{57600861-FEBA-8B4D-BC5B-C84C24BC43F2}" destId="{6ADBA613-FBFE-7441-8416-D1647EB3B89A}" srcOrd="1" destOrd="0" presId="urn:microsoft.com/office/officeart/2005/8/layout/hierarchy2"/>
    <dgm:cxn modelId="{0AB33512-856A-A44B-A468-5FF321834D1A}" type="presOf" srcId="{6CEA2017-491E-5744-831D-B73F7603A8F3}" destId="{F1149228-2C66-5240-8542-081BF4B086D1}" srcOrd="1" destOrd="0" presId="urn:microsoft.com/office/officeart/2005/8/layout/hierarchy2"/>
    <dgm:cxn modelId="{F5B70F66-16B2-4E40-9118-99E67D0E399A}" srcId="{B0256CCF-1F5D-D049-87DF-2EDF2C4FCA66}" destId="{65F1649A-B44A-0D43-AA06-A8ED2FC73FFD}" srcOrd="1" destOrd="0" parTransId="{D8800801-7C6A-6B4A-8859-F779B89762BC}" sibTransId="{39A887A6-5695-0E42-AF91-7D5125EBD9F1}"/>
    <dgm:cxn modelId="{A7BB0E7A-199C-2443-BE82-3F9AD5D96149}" type="presOf" srcId="{2111E2EF-4C32-3C4C-A47C-0D9E5D5C284E}" destId="{41CE2F74-E8B8-AD4F-90F8-EFE1E1388C1C}" srcOrd="0" destOrd="0" presId="urn:microsoft.com/office/officeart/2005/8/layout/hierarchy2"/>
    <dgm:cxn modelId="{023B3AD0-4BD4-6540-867F-314021429EBF}" type="presOf" srcId="{7E4B8904-E86B-1243-B882-FDE23F332452}" destId="{2D61767D-7591-6A43-BD3F-810B0F2E8025}" srcOrd="1" destOrd="0" presId="urn:microsoft.com/office/officeart/2005/8/layout/hierarchy2"/>
    <dgm:cxn modelId="{F2B5F0DB-E902-1748-87B3-29EEAD20E121}" type="presOf" srcId="{1710B01C-2ECA-9B42-AC5B-559721946C3F}" destId="{67DD38A0-44FC-6F4B-9A1C-370F6F779DA8}" srcOrd="0" destOrd="0" presId="urn:microsoft.com/office/officeart/2005/8/layout/hierarchy2"/>
    <dgm:cxn modelId="{70D2D7C1-8B6E-F74F-9EC5-FE92D946BD01}" type="presOf" srcId="{DD3EA076-740F-5A43-9083-70E624A0B3EB}" destId="{B4A27E48-520B-3240-9260-AC1804475718}" srcOrd="0" destOrd="0" presId="urn:microsoft.com/office/officeart/2005/8/layout/hierarchy2"/>
    <dgm:cxn modelId="{B4CE2B38-FAB6-B049-AA36-C84814DBC018}" type="presOf" srcId="{3A20A211-86DE-2942-AAED-A695BB618E2A}" destId="{1C9D43E9-3919-E24E-AA62-46A15F036196}" srcOrd="0" destOrd="0" presId="urn:microsoft.com/office/officeart/2005/8/layout/hierarchy2"/>
    <dgm:cxn modelId="{71D1D5C7-9F30-4D44-BBF8-05FC3DFA7B21}" type="presOf" srcId="{2C3B1BC3-5AA3-4544-A746-A72CAC67B4D5}" destId="{49A9A705-60C7-FF46-BCBA-71B06A0EB8D2}" srcOrd="1" destOrd="0" presId="urn:microsoft.com/office/officeart/2005/8/layout/hierarchy2"/>
    <dgm:cxn modelId="{71A0D046-7910-FD4C-9427-6E172D00E2C1}" type="presOf" srcId="{4E094ABF-CE04-A541-9E13-CBACB3F4088F}" destId="{DBABF4DF-BA8D-B844-9EA9-CA3BD444C21B}" srcOrd="0" destOrd="0" presId="urn:microsoft.com/office/officeart/2005/8/layout/hierarchy2"/>
    <dgm:cxn modelId="{E564F196-8814-ED4B-9ACD-2782FAC2EFE2}" type="presOf" srcId="{4E094ABF-CE04-A541-9E13-CBACB3F4088F}" destId="{653AD736-D45C-EA4E-8F30-B85CC36B2083}" srcOrd="1" destOrd="0" presId="urn:microsoft.com/office/officeart/2005/8/layout/hierarchy2"/>
    <dgm:cxn modelId="{1E4B4F6E-B1C1-A641-A3A8-DD0D74CCF9B8}" srcId="{ED022372-7398-5C4D-ADE2-B78C21BB1149}" destId="{1710B01C-2ECA-9B42-AC5B-559721946C3F}" srcOrd="1" destOrd="0" parTransId="{4E094ABF-CE04-A541-9E13-CBACB3F4088F}" sibTransId="{41EAACBA-6E6A-724F-8DE9-05D3E06FA598}"/>
    <dgm:cxn modelId="{2474A050-94A9-D14F-B15F-613D67C04F62}" type="presOf" srcId="{2C3B1BC3-5AA3-4544-A746-A72CAC67B4D5}" destId="{F023387D-4266-5646-BF67-00138A89392D}" srcOrd="0" destOrd="0" presId="urn:microsoft.com/office/officeart/2005/8/layout/hierarchy2"/>
    <dgm:cxn modelId="{3054BE41-0FC9-7247-8393-300151945166}" srcId="{8E63BCF7-ACFA-1D4C-A0B3-6CB83F7BA717}" destId="{3A20A211-86DE-2942-AAED-A695BB618E2A}" srcOrd="0" destOrd="0" parTransId="{DD3EA076-740F-5A43-9083-70E624A0B3EB}" sibTransId="{D573E3F4-7C64-3444-B3D7-2E3A54D42EBF}"/>
    <dgm:cxn modelId="{F45F4A38-F8D5-5343-A09B-A9451C20F652}" type="presOf" srcId="{AAAD7910-2FAC-FF4A-B67D-B824741506FA}" destId="{C80DEF8D-F003-2E4D-B39F-50867FB7DF83}" srcOrd="0" destOrd="0" presId="urn:microsoft.com/office/officeart/2005/8/layout/hierarchy2"/>
    <dgm:cxn modelId="{60C853EC-5C78-C44F-81DD-8F9170D240F3}" type="presOf" srcId="{DD3EA076-740F-5A43-9083-70E624A0B3EB}" destId="{926A8A60-6F65-7548-9913-63503A3EA28A}" srcOrd="1" destOrd="0" presId="urn:microsoft.com/office/officeart/2005/8/layout/hierarchy2"/>
    <dgm:cxn modelId="{A18675D4-9C53-844F-BC3F-7E36338757A3}" type="presOf" srcId="{77207626-736D-5145-9F1A-22A212B2D3ED}" destId="{450CD9DA-26D9-DA43-B1EC-5BA9B1434AAC}" srcOrd="1" destOrd="0" presId="urn:microsoft.com/office/officeart/2005/8/layout/hierarchy2"/>
    <dgm:cxn modelId="{48EE2CEC-772E-D247-89DD-17E205325CD2}" type="presOf" srcId="{899E61AE-B7CF-DC4C-96D4-DA0FB6E34CD3}" destId="{62B16E94-951A-3940-9946-922EEF2511E7}" srcOrd="1" destOrd="0" presId="urn:microsoft.com/office/officeart/2005/8/layout/hierarchy2"/>
    <dgm:cxn modelId="{8B29C7B8-1532-374E-BE32-D38F12CA11CD}" type="presOf" srcId="{E686AFE9-9CC6-ED43-B2D1-F0BD003C30FB}" destId="{4637E1D1-3F35-444B-9CA0-52E6CCF217E8}" srcOrd="0" destOrd="0" presId="urn:microsoft.com/office/officeart/2005/8/layout/hierarchy2"/>
    <dgm:cxn modelId="{7CE8742C-CB72-6143-BDF8-EF4323F45859}" srcId="{41A6F4EC-EA90-D542-8369-FA0A1C23D354}" destId="{8E63BCF7-ACFA-1D4C-A0B3-6CB83F7BA717}" srcOrd="1" destOrd="0" parTransId="{899E61AE-B7CF-DC4C-96D4-DA0FB6E34CD3}" sibTransId="{7F54B090-C7A6-A14B-BD7F-9EEF14119E84}"/>
    <dgm:cxn modelId="{01E360C9-47D2-9742-9AAD-2DA52B7DB498}" type="presOf" srcId="{B0256CCF-1F5D-D049-87DF-2EDF2C4FCA66}" destId="{B4213E20-9D8A-384B-986F-BAF98E5BB79D}" srcOrd="0" destOrd="0" presId="urn:microsoft.com/office/officeart/2005/8/layout/hierarchy2"/>
    <dgm:cxn modelId="{3B8B7A74-DFD3-2A45-8A84-02599B1639FD}" type="presOf" srcId="{C22519A2-E587-1845-9F8E-BE16B1218E81}" destId="{5E71DD5A-BBBB-3C43-AF2A-81755DE80DE3}" srcOrd="1" destOrd="0" presId="urn:microsoft.com/office/officeart/2005/8/layout/hierarchy2"/>
    <dgm:cxn modelId="{A049EAC4-FDEB-0F4C-A290-E548A401F382}" type="presOf" srcId="{C22519A2-E587-1845-9F8E-BE16B1218E81}" destId="{5B1E9F8B-8D00-DE4D-8F00-CE05225BF916}" srcOrd="0" destOrd="0" presId="urn:microsoft.com/office/officeart/2005/8/layout/hierarchy2"/>
    <dgm:cxn modelId="{358E72F8-20D1-5C41-8A18-B6266DFFB062}" type="presOf" srcId="{959FCDB5-BE17-5741-B468-374A61D57F93}" destId="{F7759B6B-1D62-3B4C-9E5D-16640E4B229F}" srcOrd="1" destOrd="0" presId="urn:microsoft.com/office/officeart/2005/8/layout/hierarchy2"/>
    <dgm:cxn modelId="{8E699505-E8FC-7F4F-936B-10804485A1FF}" type="presOf" srcId="{6CEA2017-491E-5744-831D-B73F7603A8F3}" destId="{6515A81B-DC2B-A343-8D10-7A4D83250CEF}" srcOrd="0" destOrd="0" presId="urn:microsoft.com/office/officeart/2005/8/layout/hierarchy2"/>
    <dgm:cxn modelId="{9800B10A-8637-8744-8537-96DF99EA11B1}" srcId="{2C6F098A-7892-C548-99B4-66AF471146A2}" destId="{2F702F66-F5AC-614F-B3C5-6BB6CE7D7724}" srcOrd="0" destOrd="0" parTransId="{19A0F015-3866-B841-861A-345234DBB3A3}" sibTransId="{1468353C-3DB8-5340-B53E-CDBB6DAF959D}"/>
    <dgm:cxn modelId="{CDEF4239-30EC-7549-A692-8B11B18F0864}" type="presOf" srcId="{2F702F66-F5AC-614F-B3C5-6BB6CE7D7724}" destId="{B1BE0C0F-7790-C349-BB48-C0459A129A89}" srcOrd="0" destOrd="0" presId="urn:microsoft.com/office/officeart/2005/8/layout/hierarchy2"/>
    <dgm:cxn modelId="{371837EA-0365-C14E-8483-ADD7EE5BD76A}" type="presOf" srcId="{45767D9C-15C2-E64B-BC8A-F6804CE1CCBE}" destId="{8B467EE0-0C78-1448-95D1-0E071CA01DB8}" srcOrd="0" destOrd="0" presId="urn:microsoft.com/office/officeart/2005/8/layout/hierarchy2"/>
    <dgm:cxn modelId="{D9BB37A5-9A78-134B-ABC9-8A885683CEB9}" type="presOf" srcId="{875C6F28-1876-DB42-8FA4-A60566360E1D}" destId="{5D2D05F8-4EC0-7440-A710-3DB578E027DE}" srcOrd="1" destOrd="0" presId="urn:microsoft.com/office/officeart/2005/8/layout/hierarchy2"/>
    <dgm:cxn modelId="{7B28F562-BF48-824F-9B3D-91AFDCA4DA88}" type="presOf" srcId="{1E5AB107-79D2-AF4C-A42F-D802B7AA699E}" destId="{2059C8C0-0681-2F41-BF45-3CC9BADDF9CE}" srcOrd="0" destOrd="0" presId="urn:microsoft.com/office/officeart/2005/8/layout/hierarchy2"/>
    <dgm:cxn modelId="{5B17292A-48BF-3343-AF50-A514C006DD5E}" type="presOf" srcId="{7E4B8904-E86B-1243-B882-FDE23F332452}" destId="{9543BB6D-2060-A340-B460-4FB69F0DBD95}" srcOrd="0" destOrd="0" presId="urn:microsoft.com/office/officeart/2005/8/layout/hierarchy2"/>
    <dgm:cxn modelId="{8FF28935-B312-8D43-B348-2BD4890CBFA6}" type="presOf" srcId="{D61879EF-58B8-F74C-A417-5225163DAC4C}" destId="{5A0FEE09-C446-5D45-BDDB-EA76480AC1F4}" srcOrd="0" destOrd="0" presId="urn:microsoft.com/office/officeart/2005/8/layout/hierarchy2"/>
    <dgm:cxn modelId="{EA42DD74-49FE-EE4B-A81B-6633D27386A0}" srcId="{1710B01C-2ECA-9B42-AC5B-559721946C3F}" destId="{B0256CCF-1F5D-D049-87DF-2EDF2C4FCA66}" srcOrd="1" destOrd="0" parTransId="{558C6A40-F100-D44D-8EC2-28C66336A424}" sibTransId="{72E11090-1702-F14D-9C42-DFA2B9261217}"/>
    <dgm:cxn modelId="{50229C55-6375-B94E-8505-45A1E117983E}" type="presOf" srcId="{D8800801-7C6A-6B4A-8859-F779B89762BC}" destId="{57F11C7A-71FF-2441-83BB-908698411889}" srcOrd="1" destOrd="0" presId="urn:microsoft.com/office/officeart/2005/8/layout/hierarchy2"/>
    <dgm:cxn modelId="{DEC6552A-24E5-274B-A511-9F7766828615}" srcId="{2C6F098A-7892-C548-99B4-66AF471146A2}" destId="{F9CBB352-4A4F-7948-AC7C-178BE59832ED}" srcOrd="1" destOrd="0" parTransId="{7E4B8904-E86B-1243-B882-FDE23F332452}" sibTransId="{769296DB-76B1-1145-BC18-6F1DA1CCAF1D}"/>
    <dgm:cxn modelId="{DDD06FDE-ADB8-3241-9D1C-11B10FFE4A8B}" type="presOf" srcId="{5CDF1F8A-EBE7-3D45-AF4D-4EEE4803964F}" destId="{58A89ECD-D6B0-8740-9427-FA0E884261D6}" srcOrd="0" destOrd="0" presId="urn:microsoft.com/office/officeart/2005/8/layout/hierarchy2"/>
    <dgm:cxn modelId="{1AEC1877-4B44-1E4B-9C74-6E1CCD787950}" type="presOf" srcId="{57600861-FEBA-8B4D-BC5B-C84C24BC43F2}" destId="{D5BE008B-B18A-1C44-A99D-E2E8A5E1ECD8}" srcOrd="0" destOrd="0" presId="urn:microsoft.com/office/officeart/2005/8/layout/hierarchy2"/>
    <dgm:cxn modelId="{87AB4A2D-69EF-AF49-B787-203B8C3AA069}" type="presOf" srcId="{38D71847-0A4C-7943-BB07-64B8E0A4D2B1}" destId="{AC920FCB-0C91-3C4F-9F3F-60CD06BEF512}" srcOrd="0" destOrd="0" presId="urn:microsoft.com/office/officeart/2005/8/layout/hierarchy2"/>
    <dgm:cxn modelId="{C64AAE43-BA52-624D-B54E-A9DD23A0CDEA}" srcId="{D61879EF-58B8-F74C-A417-5225163DAC4C}" destId="{1E5AB107-79D2-AF4C-A42F-D802B7AA699E}" srcOrd="1" destOrd="0" parTransId="{C22519A2-E587-1845-9F8E-BE16B1218E81}" sibTransId="{4A9E956C-9172-9944-9653-A3F84963E80C}"/>
    <dgm:cxn modelId="{1732D46F-8C33-E940-9F16-B75A54049BEE}" srcId="{B0256CCF-1F5D-D049-87DF-2EDF2C4FCA66}" destId="{5CDF1F8A-EBE7-3D45-AF4D-4EEE4803964F}" srcOrd="0" destOrd="0" parTransId="{959FCDB5-BE17-5741-B468-374A61D57F93}" sibTransId="{BED47B8F-FC47-4F4A-94C0-0E536F8C0C39}"/>
    <dgm:cxn modelId="{2A9CF208-94B0-8D42-9B14-3831A5F6A578}" type="presOf" srcId="{8E63BCF7-ACFA-1D4C-A0B3-6CB83F7BA717}" destId="{36B6C193-EC63-D14B-A168-96DEA34CB0A7}" srcOrd="0" destOrd="0" presId="urn:microsoft.com/office/officeart/2005/8/layout/hierarchy2"/>
    <dgm:cxn modelId="{55C2380F-9D9D-C54B-8B71-70B755B31348}" type="presOf" srcId="{F9CBB352-4A4F-7948-AC7C-178BE59832ED}" destId="{AD52C5F0-F874-DE44-B8CD-79D29F83EE78}" srcOrd="0" destOrd="0" presId="urn:microsoft.com/office/officeart/2005/8/layout/hierarchy2"/>
    <dgm:cxn modelId="{9CE6D01D-4239-8247-9A7F-DD6EA93ACE0C}" type="presOf" srcId="{41A6F4EC-EA90-D542-8369-FA0A1C23D354}" destId="{3831D5F2-81BF-0B4C-832A-C028A4C9F458}" srcOrd="0" destOrd="0" presId="urn:microsoft.com/office/officeart/2005/8/layout/hierarchy2"/>
    <dgm:cxn modelId="{4E5B1554-5FFC-7349-8985-EC07FB793D88}" type="presOf" srcId="{D8800801-7C6A-6B4A-8859-F779B89762BC}" destId="{77B0BB31-3A39-114C-902D-C5A2A7B295A1}" srcOrd="0" destOrd="0" presId="urn:microsoft.com/office/officeart/2005/8/layout/hierarchy2"/>
    <dgm:cxn modelId="{8C5CC625-7941-E145-8FFC-1E65736A50FD}" type="presOf" srcId="{558C6A40-F100-D44D-8EC2-28C66336A424}" destId="{86AF2F3B-95CF-7247-AD0F-6AF6CC663B51}" srcOrd="1" destOrd="0" presId="urn:microsoft.com/office/officeart/2005/8/layout/hierarchy2"/>
    <dgm:cxn modelId="{FDB961A7-9553-3143-8D5E-AA6F94F81097}" type="presOf" srcId="{899E61AE-B7CF-DC4C-96D4-DA0FB6E34CD3}" destId="{16ED886A-9370-E541-AB05-9710A3EB3443}" srcOrd="0" destOrd="0" presId="urn:microsoft.com/office/officeart/2005/8/layout/hierarchy2"/>
    <dgm:cxn modelId="{3EC9C9BB-C289-D748-83B0-116946FEA165}" type="presOf" srcId="{875C6F28-1876-DB42-8FA4-A60566360E1D}" destId="{654C51FE-77CF-2D49-8CF4-C7E5581C7213}" srcOrd="0" destOrd="0" presId="urn:microsoft.com/office/officeart/2005/8/layout/hierarchy2"/>
    <dgm:cxn modelId="{2A286C81-E0E0-D940-A6BB-045676FFE947}" srcId="{1710B01C-2ECA-9B42-AC5B-559721946C3F}" destId="{2C6F098A-7892-C548-99B4-66AF471146A2}" srcOrd="0" destOrd="0" parTransId="{6CEA2017-491E-5744-831D-B73F7603A8F3}" sibTransId="{7166702F-B5A6-EE4B-8B68-63C458F1AB56}"/>
    <dgm:cxn modelId="{23F889FD-03BC-6F49-9105-8559A19E0283}" srcId="{ED022372-7398-5C4D-ADE2-B78C21BB1149}" destId="{41A6F4EC-EA90-D542-8369-FA0A1C23D354}" srcOrd="0" destOrd="0" parTransId="{77207626-736D-5145-9F1A-22A212B2D3ED}" sibTransId="{A7D217BF-1989-C347-B3B1-D418588BC042}"/>
    <dgm:cxn modelId="{1C2AFCB1-80EF-5D40-836D-E2994267FB17}" srcId="{D61879EF-58B8-F74C-A417-5225163DAC4C}" destId="{2111E2EF-4C32-3C4C-A47C-0D9E5D5C284E}" srcOrd="0" destOrd="0" parTransId="{E686AFE9-9CC6-ED43-B2D1-F0BD003C30FB}" sibTransId="{820EB2D7-37E8-5C48-AF71-4C93901A9907}"/>
    <dgm:cxn modelId="{A01190A5-0779-4648-8C58-97B6FD33B586}" srcId="{38D71847-0A4C-7943-BB07-64B8E0A4D2B1}" destId="{AAAD7910-2FAC-FF4A-B67D-B824741506FA}" srcOrd="0" destOrd="0" parTransId="{3C276586-F9D1-1245-AAB5-12DAF784EAF8}" sibTransId="{BBF75E91-0004-F546-806E-F6FCDA83AA38}"/>
    <dgm:cxn modelId="{EA2E47BA-C5DA-6C46-90A8-32D8EA16F153}" type="presParOf" srcId="{AC920FCB-0C91-3C4F-9F3F-60CD06BEF512}" destId="{EA64080A-1BA3-0B46-9619-E5DCCA49EFA1}" srcOrd="0" destOrd="0" presId="urn:microsoft.com/office/officeart/2005/8/layout/hierarchy2"/>
    <dgm:cxn modelId="{69DC1362-1F7E-6346-948A-AC9FF7CF9B16}" type="presParOf" srcId="{EA64080A-1BA3-0B46-9619-E5DCCA49EFA1}" destId="{C80DEF8D-F003-2E4D-B39F-50867FB7DF83}" srcOrd="0" destOrd="0" presId="urn:microsoft.com/office/officeart/2005/8/layout/hierarchy2"/>
    <dgm:cxn modelId="{498EDC0F-5921-7144-BB39-BEC3AFD0AE04}" type="presParOf" srcId="{EA64080A-1BA3-0B46-9619-E5DCCA49EFA1}" destId="{75B268B3-0B32-BC4B-9709-F1F5E7657E7F}" srcOrd="1" destOrd="0" presId="urn:microsoft.com/office/officeart/2005/8/layout/hierarchy2"/>
    <dgm:cxn modelId="{2D75102C-C6DC-D045-9BA7-9913F347C966}" type="presParOf" srcId="{75B268B3-0B32-BC4B-9709-F1F5E7657E7F}" destId="{654C51FE-77CF-2D49-8CF4-C7E5581C7213}" srcOrd="0" destOrd="0" presId="urn:microsoft.com/office/officeart/2005/8/layout/hierarchy2"/>
    <dgm:cxn modelId="{681B6DD6-25DA-FF4E-9E9E-9DDCF901BE67}" type="presParOf" srcId="{654C51FE-77CF-2D49-8CF4-C7E5581C7213}" destId="{5D2D05F8-4EC0-7440-A710-3DB578E027DE}" srcOrd="0" destOrd="0" presId="urn:microsoft.com/office/officeart/2005/8/layout/hierarchy2"/>
    <dgm:cxn modelId="{83D9DC55-AFC6-0547-849D-486E4B9CEC4C}" type="presParOf" srcId="{75B268B3-0B32-BC4B-9709-F1F5E7657E7F}" destId="{4FA35731-1919-3643-AF72-C2670C32AF19}" srcOrd="1" destOrd="0" presId="urn:microsoft.com/office/officeart/2005/8/layout/hierarchy2"/>
    <dgm:cxn modelId="{2EA09043-9CDA-6E4E-ACCA-2669AB5B1CE0}" type="presParOf" srcId="{4FA35731-1919-3643-AF72-C2670C32AF19}" destId="{B6E0E1E0-B2A2-CB4C-A0A4-F82FE1336DB8}" srcOrd="0" destOrd="0" presId="urn:microsoft.com/office/officeart/2005/8/layout/hierarchy2"/>
    <dgm:cxn modelId="{BE5CB7F0-B307-6A40-B71A-5D00A1CAFE60}" type="presParOf" srcId="{4FA35731-1919-3643-AF72-C2670C32AF19}" destId="{8F11E22A-0F43-2D44-B459-ED38B157D0DF}" srcOrd="1" destOrd="0" presId="urn:microsoft.com/office/officeart/2005/8/layout/hierarchy2"/>
    <dgm:cxn modelId="{0D33A1B3-ECD9-1941-96BB-5E1A7377776D}" type="presParOf" srcId="{8F11E22A-0F43-2D44-B459-ED38B157D0DF}" destId="{F50EC071-23E0-2749-B585-4B045D82DBC5}" srcOrd="0" destOrd="0" presId="urn:microsoft.com/office/officeart/2005/8/layout/hierarchy2"/>
    <dgm:cxn modelId="{08DCA038-CA6F-6C4C-81D7-4E5B1D37463F}" type="presParOf" srcId="{F50EC071-23E0-2749-B585-4B045D82DBC5}" destId="{450CD9DA-26D9-DA43-B1EC-5BA9B1434AAC}" srcOrd="0" destOrd="0" presId="urn:microsoft.com/office/officeart/2005/8/layout/hierarchy2"/>
    <dgm:cxn modelId="{8966F867-148E-5D4C-9E26-75E241BE840F}" type="presParOf" srcId="{8F11E22A-0F43-2D44-B459-ED38B157D0DF}" destId="{99054009-0EAF-BE44-AE71-EB8D3132599E}" srcOrd="1" destOrd="0" presId="urn:microsoft.com/office/officeart/2005/8/layout/hierarchy2"/>
    <dgm:cxn modelId="{A61A5CA9-4F28-9945-99C3-4D792223DB84}" type="presParOf" srcId="{99054009-0EAF-BE44-AE71-EB8D3132599E}" destId="{3831D5F2-81BF-0B4C-832A-C028A4C9F458}" srcOrd="0" destOrd="0" presId="urn:microsoft.com/office/officeart/2005/8/layout/hierarchy2"/>
    <dgm:cxn modelId="{0F39FA30-218A-B940-A32B-A76160427F17}" type="presParOf" srcId="{99054009-0EAF-BE44-AE71-EB8D3132599E}" destId="{31B98A77-2DA4-D545-A69F-D421F99FCDF8}" srcOrd="1" destOrd="0" presId="urn:microsoft.com/office/officeart/2005/8/layout/hierarchy2"/>
    <dgm:cxn modelId="{D46E8BF5-1248-C147-AE05-42DFDDF44506}" type="presParOf" srcId="{31B98A77-2DA4-D545-A69F-D421F99FCDF8}" destId="{D5BE008B-B18A-1C44-A99D-E2E8A5E1ECD8}" srcOrd="0" destOrd="0" presId="urn:microsoft.com/office/officeart/2005/8/layout/hierarchy2"/>
    <dgm:cxn modelId="{81CA7C90-162E-084F-A4E7-4B7DC0151EB2}" type="presParOf" srcId="{D5BE008B-B18A-1C44-A99D-E2E8A5E1ECD8}" destId="{6ADBA613-FBFE-7441-8416-D1647EB3B89A}" srcOrd="0" destOrd="0" presId="urn:microsoft.com/office/officeart/2005/8/layout/hierarchy2"/>
    <dgm:cxn modelId="{40653769-2402-C642-BDF7-DF1E0B2C318A}" type="presParOf" srcId="{31B98A77-2DA4-D545-A69F-D421F99FCDF8}" destId="{62E12826-4663-514B-A38E-704ADF2780A8}" srcOrd="1" destOrd="0" presId="urn:microsoft.com/office/officeart/2005/8/layout/hierarchy2"/>
    <dgm:cxn modelId="{0587694A-7315-0947-9A57-0D8AF6409BD6}" type="presParOf" srcId="{62E12826-4663-514B-A38E-704ADF2780A8}" destId="{5A0FEE09-C446-5D45-BDDB-EA76480AC1F4}" srcOrd="0" destOrd="0" presId="urn:microsoft.com/office/officeart/2005/8/layout/hierarchy2"/>
    <dgm:cxn modelId="{F13805BA-BB24-B844-A0A7-A41FE3306EC7}" type="presParOf" srcId="{62E12826-4663-514B-A38E-704ADF2780A8}" destId="{904816A9-2291-F64A-96B0-2214F78E96C7}" srcOrd="1" destOrd="0" presId="urn:microsoft.com/office/officeart/2005/8/layout/hierarchy2"/>
    <dgm:cxn modelId="{408019DE-7317-A24A-BDC7-7CE7142A5A18}" type="presParOf" srcId="{904816A9-2291-F64A-96B0-2214F78E96C7}" destId="{4637E1D1-3F35-444B-9CA0-52E6CCF217E8}" srcOrd="0" destOrd="0" presId="urn:microsoft.com/office/officeart/2005/8/layout/hierarchy2"/>
    <dgm:cxn modelId="{75B6829C-39F7-B243-A0CE-70FD893E06FC}" type="presParOf" srcId="{4637E1D1-3F35-444B-9CA0-52E6CCF217E8}" destId="{91DDDEFD-69AC-7B42-ADDB-4361A7D73EFC}" srcOrd="0" destOrd="0" presId="urn:microsoft.com/office/officeart/2005/8/layout/hierarchy2"/>
    <dgm:cxn modelId="{1D278913-0154-3048-9766-3A5F0E341E7C}" type="presParOf" srcId="{904816A9-2291-F64A-96B0-2214F78E96C7}" destId="{051C5719-B284-054B-AEB6-ACE49933D0BD}" srcOrd="1" destOrd="0" presId="urn:microsoft.com/office/officeart/2005/8/layout/hierarchy2"/>
    <dgm:cxn modelId="{1EA96032-0FE3-FB42-A840-EE85A65B190F}" type="presParOf" srcId="{051C5719-B284-054B-AEB6-ACE49933D0BD}" destId="{41CE2F74-E8B8-AD4F-90F8-EFE1E1388C1C}" srcOrd="0" destOrd="0" presId="urn:microsoft.com/office/officeart/2005/8/layout/hierarchy2"/>
    <dgm:cxn modelId="{F0B3E2A8-5D75-5A40-96E3-2025AAE967C5}" type="presParOf" srcId="{051C5719-B284-054B-AEB6-ACE49933D0BD}" destId="{3D0C62C4-1795-BF44-90DF-D4756A0E2205}" srcOrd="1" destOrd="0" presId="urn:microsoft.com/office/officeart/2005/8/layout/hierarchy2"/>
    <dgm:cxn modelId="{4B2395BD-DAEC-8544-B17D-BC560D5624EE}" type="presParOf" srcId="{904816A9-2291-F64A-96B0-2214F78E96C7}" destId="{5B1E9F8B-8D00-DE4D-8F00-CE05225BF916}" srcOrd="2" destOrd="0" presId="urn:microsoft.com/office/officeart/2005/8/layout/hierarchy2"/>
    <dgm:cxn modelId="{EC0EE2CE-BD99-B748-AD61-AF966CD2224D}" type="presParOf" srcId="{5B1E9F8B-8D00-DE4D-8F00-CE05225BF916}" destId="{5E71DD5A-BBBB-3C43-AF2A-81755DE80DE3}" srcOrd="0" destOrd="0" presId="urn:microsoft.com/office/officeart/2005/8/layout/hierarchy2"/>
    <dgm:cxn modelId="{B0D0A90F-6D58-874A-8653-FDF0FB7A3C90}" type="presParOf" srcId="{904816A9-2291-F64A-96B0-2214F78E96C7}" destId="{4553781F-6137-AA4F-B0D8-B269CB584F9D}" srcOrd="3" destOrd="0" presId="urn:microsoft.com/office/officeart/2005/8/layout/hierarchy2"/>
    <dgm:cxn modelId="{368F9FA8-0DC4-8047-BE53-6C50A836AE6E}" type="presParOf" srcId="{4553781F-6137-AA4F-B0D8-B269CB584F9D}" destId="{2059C8C0-0681-2F41-BF45-3CC9BADDF9CE}" srcOrd="0" destOrd="0" presId="urn:microsoft.com/office/officeart/2005/8/layout/hierarchy2"/>
    <dgm:cxn modelId="{DBB2005E-AB19-444E-B110-58C41A3C136F}" type="presParOf" srcId="{4553781F-6137-AA4F-B0D8-B269CB584F9D}" destId="{DED3A9AB-115B-6A4A-9557-47BBCCC238B2}" srcOrd="1" destOrd="0" presId="urn:microsoft.com/office/officeart/2005/8/layout/hierarchy2"/>
    <dgm:cxn modelId="{C767BF2C-277F-DE4E-BC15-D866AB04077D}" type="presParOf" srcId="{31B98A77-2DA4-D545-A69F-D421F99FCDF8}" destId="{16ED886A-9370-E541-AB05-9710A3EB3443}" srcOrd="2" destOrd="0" presId="urn:microsoft.com/office/officeart/2005/8/layout/hierarchy2"/>
    <dgm:cxn modelId="{BF8989F2-010B-714B-8B6A-029D4E2DF012}" type="presParOf" srcId="{16ED886A-9370-E541-AB05-9710A3EB3443}" destId="{62B16E94-951A-3940-9946-922EEF2511E7}" srcOrd="0" destOrd="0" presId="urn:microsoft.com/office/officeart/2005/8/layout/hierarchy2"/>
    <dgm:cxn modelId="{EF267ACA-2A99-A841-99ED-4712F881D7D8}" type="presParOf" srcId="{31B98A77-2DA4-D545-A69F-D421F99FCDF8}" destId="{BF3CEC47-72B3-9D4C-A6A4-9166CC580C20}" srcOrd="3" destOrd="0" presId="urn:microsoft.com/office/officeart/2005/8/layout/hierarchy2"/>
    <dgm:cxn modelId="{F0CB4525-EB0F-FC41-A1BF-7B53767EFA49}" type="presParOf" srcId="{BF3CEC47-72B3-9D4C-A6A4-9166CC580C20}" destId="{36B6C193-EC63-D14B-A168-96DEA34CB0A7}" srcOrd="0" destOrd="0" presId="urn:microsoft.com/office/officeart/2005/8/layout/hierarchy2"/>
    <dgm:cxn modelId="{77899C14-5904-7544-927B-E7F581319D2B}" type="presParOf" srcId="{BF3CEC47-72B3-9D4C-A6A4-9166CC580C20}" destId="{84182AA9-A6DA-EB4B-8A40-2C392D855041}" srcOrd="1" destOrd="0" presId="urn:microsoft.com/office/officeart/2005/8/layout/hierarchy2"/>
    <dgm:cxn modelId="{E9BDBEAE-4918-A148-8774-27AB04664758}" type="presParOf" srcId="{84182AA9-A6DA-EB4B-8A40-2C392D855041}" destId="{B4A27E48-520B-3240-9260-AC1804475718}" srcOrd="0" destOrd="0" presId="urn:microsoft.com/office/officeart/2005/8/layout/hierarchy2"/>
    <dgm:cxn modelId="{43D976F4-46FA-2449-BB84-E9A11FB0FCC5}" type="presParOf" srcId="{B4A27E48-520B-3240-9260-AC1804475718}" destId="{926A8A60-6F65-7548-9913-63503A3EA28A}" srcOrd="0" destOrd="0" presId="urn:microsoft.com/office/officeart/2005/8/layout/hierarchy2"/>
    <dgm:cxn modelId="{8175AD13-1ED1-6943-AC44-2DB0692C36A8}" type="presParOf" srcId="{84182AA9-A6DA-EB4B-8A40-2C392D855041}" destId="{2C7A2A65-C9F4-7D45-BAFC-4441B25E9266}" srcOrd="1" destOrd="0" presId="urn:microsoft.com/office/officeart/2005/8/layout/hierarchy2"/>
    <dgm:cxn modelId="{ED093E86-6458-C24D-BF8C-2EBD8C60DD9E}" type="presParOf" srcId="{2C7A2A65-C9F4-7D45-BAFC-4441B25E9266}" destId="{1C9D43E9-3919-E24E-AA62-46A15F036196}" srcOrd="0" destOrd="0" presId="urn:microsoft.com/office/officeart/2005/8/layout/hierarchy2"/>
    <dgm:cxn modelId="{DBD9FE45-402F-B44D-9FCD-AEB4FE46C678}" type="presParOf" srcId="{2C7A2A65-C9F4-7D45-BAFC-4441B25E9266}" destId="{ECA3D9F3-A242-1F45-8A17-96EDD820CA3C}" srcOrd="1" destOrd="0" presId="urn:microsoft.com/office/officeart/2005/8/layout/hierarchy2"/>
    <dgm:cxn modelId="{E5EFFDC6-2FAF-E54D-81A3-2DE714044244}" type="presParOf" srcId="{84182AA9-A6DA-EB4B-8A40-2C392D855041}" destId="{F023387D-4266-5646-BF67-00138A89392D}" srcOrd="2" destOrd="0" presId="urn:microsoft.com/office/officeart/2005/8/layout/hierarchy2"/>
    <dgm:cxn modelId="{200B84D0-D799-D74C-AECE-6C0BC1F5F399}" type="presParOf" srcId="{F023387D-4266-5646-BF67-00138A89392D}" destId="{49A9A705-60C7-FF46-BCBA-71B06A0EB8D2}" srcOrd="0" destOrd="0" presId="urn:microsoft.com/office/officeart/2005/8/layout/hierarchy2"/>
    <dgm:cxn modelId="{C2349B1B-BECC-8F4A-B23D-377703D0CEC1}" type="presParOf" srcId="{84182AA9-A6DA-EB4B-8A40-2C392D855041}" destId="{0DD3E41B-40AE-514C-9D68-BF197355FA06}" srcOrd="3" destOrd="0" presId="urn:microsoft.com/office/officeart/2005/8/layout/hierarchy2"/>
    <dgm:cxn modelId="{075D4311-EB38-7741-99CE-7C1CE0BDD916}" type="presParOf" srcId="{0DD3E41B-40AE-514C-9D68-BF197355FA06}" destId="{8B467EE0-0C78-1448-95D1-0E071CA01DB8}" srcOrd="0" destOrd="0" presId="urn:microsoft.com/office/officeart/2005/8/layout/hierarchy2"/>
    <dgm:cxn modelId="{BBC9F469-7177-3F4E-8C3B-7B3F53D93197}" type="presParOf" srcId="{0DD3E41B-40AE-514C-9D68-BF197355FA06}" destId="{97247BD8-4340-8C42-AA77-B9C590006155}" srcOrd="1" destOrd="0" presId="urn:microsoft.com/office/officeart/2005/8/layout/hierarchy2"/>
    <dgm:cxn modelId="{39884C5F-895A-C34E-A75B-E0F939ACC66B}" type="presParOf" srcId="{8F11E22A-0F43-2D44-B459-ED38B157D0DF}" destId="{DBABF4DF-BA8D-B844-9EA9-CA3BD444C21B}" srcOrd="2" destOrd="0" presId="urn:microsoft.com/office/officeart/2005/8/layout/hierarchy2"/>
    <dgm:cxn modelId="{F98D8B96-4B1D-E741-B8CF-0CF8236309B9}" type="presParOf" srcId="{DBABF4DF-BA8D-B844-9EA9-CA3BD444C21B}" destId="{653AD736-D45C-EA4E-8F30-B85CC36B2083}" srcOrd="0" destOrd="0" presId="urn:microsoft.com/office/officeart/2005/8/layout/hierarchy2"/>
    <dgm:cxn modelId="{1EEFDD87-0531-914D-A650-7DC2A7407A31}" type="presParOf" srcId="{8F11E22A-0F43-2D44-B459-ED38B157D0DF}" destId="{849150B0-625C-A040-B8CC-190324A4B39C}" srcOrd="3" destOrd="0" presId="urn:microsoft.com/office/officeart/2005/8/layout/hierarchy2"/>
    <dgm:cxn modelId="{67EFF5A2-6898-8644-942E-C7EE5B0BBA83}" type="presParOf" srcId="{849150B0-625C-A040-B8CC-190324A4B39C}" destId="{67DD38A0-44FC-6F4B-9A1C-370F6F779DA8}" srcOrd="0" destOrd="0" presId="urn:microsoft.com/office/officeart/2005/8/layout/hierarchy2"/>
    <dgm:cxn modelId="{87EE7438-E5A1-C24A-826E-6AA9E1E7AE09}" type="presParOf" srcId="{849150B0-625C-A040-B8CC-190324A4B39C}" destId="{071A89AA-D75A-2E4E-A209-AA40DCBCADDD}" srcOrd="1" destOrd="0" presId="urn:microsoft.com/office/officeart/2005/8/layout/hierarchy2"/>
    <dgm:cxn modelId="{9845A260-EE0F-C34B-B0AD-B9F9F1C5BBA1}" type="presParOf" srcId="{071A89AA-D75A-2E4E-A209-AA40DCBCADDD}" destId="{6515A81B-DC2B-A343-8D10-7A4D83250CEF}" srcOrd="0" destOrd="0" presId="urn:microsoft.com/office/officeart/2005/8/layout/hierarchy2"/>
    <dgm:cxn modelId="{A44B99B0-55D7-3347-8262-62FA7A956BF4}" type="presParOf" srcId="{6515A81B-DC2B-A343-8D10-7A4D83250CEF}" destId="{F1149228-2C66-5240-8542-081BF4B086D1}" srcOrd="0" destOrd="0" presId="urn:microsoft.com/office/officeart/2005/8/layout/hierarchy2"/>
    <dgm:cxn modelId="{E27343AE-A43A-ED41-8260-657A38DFD592}" type="presParOf" srcId="{071A89AA-D75A-2E4E-A209-AA40DCBCADDD}" destId="{C46900F6-9553-5C41-814A-3A7F9F309161}" srcOrd="1" destOrd="0" presId="urn:microsoft.com/office/officeart/2005/8/layout/hierarchy2"/>
    <dgm:cxn modelId="{45ECBB57-9280-A34E-856D-FFC51290FC56}" type="presParOf" srcId="{C46900F6-9553-5C41-814A-3A7F9F309161}" destId="{77D5917F-0354-2E4E-93BF-9269F39DCEA4}" srcOrd="0" destOrd="0" presId="urn:microsoft.com/office/officeart/2005/8/layout/hierarchy2"/>
    <dgm:cxn modelId="{6C119D32-F2B6-034B-B129-E023D4DECDFC}" type="presParOf" srcId="{C46900F6-9553-5C41-814A-3A7F9F309161}" destId="{61301711-4BA4-C44E-82D1-ECBBFC73564A}" srcOrd="1" destOrd="0" presId="urn:microsoft.com/office/officeart/2005/8/layout/hierarchy2"/>
    <dgm:cxn modelId="{D51435E5-394E-554B-967D-14194D8DA3CC}" type="presParOf" srcId="{61301711-4BA4-C44E-82D1-ECBBFC73564A}" destId="{29419810-B83E-B84D-8024-E81B855D3E46}" srcOrd="0" destOrd="0" presId="urn:microsoft.com/office/officeart/2005/8/layout/hierarchy2"/>
    <dgm:cxn modelId="{9327871D-83EB-694B-B48B-01D1EAD63DCF}" type="presParOf" srcId="{29419810-B83E-B84D-8024-E81B855D3E46}" destId="{B334944F-1743-664D-8E43-466AC0535F74}" srcOrd="0" destOrd="0" presId="urn:microsoft.com/office/officeart/2005/8/layout/hierarchy2"/>
    <dgm:cxn modelId="{FC651544-8524-8249-A6BF-051389971692}" type="presParOf" srcId="{61301711-4BA4-C44E-82D1-ECBBFC73564A}" destId="{51D8A286-3606-1941-ACC9-C60D3A0425B4}" srcOrd="1" destOrd="0" presId="urn:microsoft.com/office/officeart/2005/8/layout/hierarchy2"/>
    <dgm:cxn modelId="{4C57F4D6-B4B0-2548-BA0F-7B0FCEE20508}" type="presParOf" srcId="{51D8A286-3606-1941-ACC9-C60D3A0425B4}" destId="{B1BE0C0F-7790-C349-BB48-C0459A129A89}" srcOrd="0" destOrd="0" presId="urn:microsoft.com/office/officeart/2005/8/layout/hierarchy2"/>
    <dgm:cxn modelId="{EA1425A5-86B6-0A48-A2CE-00F45015BD5F}" type="presParOf" srcId="{51D8A286-3606-1941-ACC9-C60D3A0425B4}" destId="{1F16DCEC-EFFD-F541-BAA2-F83015F15D17}" srcOrd="1" destOrd="0" presId="urn:microsoft.com/office/officeart/2005/8/layout/hierarchy2"/>
    <dgm:cxn modelId="{6B7BD0B5-2713-BB40-861A-7852316A19A2}" type="presParOf" srcId="{61301711-4BA4-C44E-82D1-ECBBFC73564A}" destId="{9543BB6D-2060-A340-B460-4FB69F0DBD95}" srcOrd="2" destOrd="0" presId="urn:microsoft.com/office/officeart/2005/8/layout/hierarchy2"/>
    <dgm:cxn modelId="{D04636FA-C138-7D46-9F42-6323FAA64F31}" type="presParOf" srcId="{9543BB6D-2060-A340-B460-4FB69F0DBD95}" destId="{2D61767D-7591-6A43-BD3F-810B0F2E8025}" srcOrd="0" destOrd="0" presId="urn:microsoft.com/office/officeart/2005/8/layout/hierarchy2"/>
    <dgm:cxn modelId="{EB6755B6-1D80-5E41-AA01-FADBF9E0DA07}" type="presParOf" srcId="{61301711-4BA4-C44E-82D1-ECBBFC73564A}" destId="{FFA697C2-3739-564A-9DE7-A5DD6BED6D30}" srcOrd="3" destOrd="0" presId="urn:microsoft.com/office/officeart/2005/8/layout/hierarchy2"/>
    <dgm:cxn modelId="{8BD5D625-AE0B-2C45-BBD4-888415E4E876}" type="presParOf" srcId="{FFA697C2-3739-564A-9DE7-A5DD6BED6D30}" destId="{AD52C5F0-F874-DE44-B8CD-79D29F83EE78}" srcOrd="0" destOrd="0" presId="urn:microsoft.com/office/officeart/2005/8/layout/hierarchy2"/>
    <dgm:cxn modelId="{E78EA8FC-0EA9-864D-9925-FDE3BAFF73C4}" type="presParOf" srcId="{FFA697C2-3739-564A-9DE7-A5DD6BED6D30}" destId="{29B1E9BE-225B-2249-B5A7-AE0B64E223B5}" srcOrd="1" destOrd="0" presId="urn:microsoft.com/office/officeart/2005/8/layout/hierarchy2"/>
    <dgm:cxn modelId="{836C97DC-AACF-5448-B6B2-789C35170793}" type="presParOf" srcId="{071A89AA-D75A-2E4E-A209-AA40DCBCADDD}" destId="{6E7FC2F6-B98F-054B-8B47-46B12C7747DF}" srcOrd="2" destOrd="0" presId="urn:microsoft.com/office/officeart/2005/8/layout/hierarchy2"/>
    <dgm:cxn modelId="{C4F65040-64FD-FC4E-8933-A5FDF90C0F10}" type="presParOf" srcId="{6E7FC2F6-B98F-054B-8B47-46B12C7747DF}" destId="{86AF2F3B-95CF-7247-AD0F-6AF6CC663B51}" srcOrd="0" destOrd="0" presId="urn:microsoft.com/office/officeart/2005/8/layout/hierarchy2"/>
    <dgm:cxn modelId="{F8C52FCC-2168-4D46-B50F-A84E2839EE79}" type="presParOf" srcId="{071A89AA-D75A-2E4E-A209-AA40DCBCADDD}" destId="{C2B805C4-6CB4-CD42-A402-B472929F25EE}" srcOrd="3" destOrd="0" presId="urn:microsoft.com/office/officeart/2005/8/layout/hierarchy2"/>
    <dgm:cxn modelId="{B8AFEE23-BC6B-D642-BCCF-9D3C032090D1}" type="presParOf" srcId="{C2B805C4-6CB4-CD42-A402-B472929F25EE}" destId="{B4213E20-9D8A-384B-986F-BAF98E5BB79D}" srcOrd="0" destOrd="0" presId="urn:microsoft.com/office/officeart/2005/8/layout/hierarchy2"/>
    <dgm:cxn modelId="{08699C3F-7C5F-034B-82AF-0458A9DED896}" type="presParOf" srcId="{C2B805C4-6CB4-CD42-A402-B472929F25EE}" destId="{D3777AEB-FFBE-2549-9594-0D6848EFA03D}" srcOrd="1" destOrd="0" presId="urn:microsoft.com/office/officeart/2005/8/layout/hierarchy2"/>
    <dgm:cxn modelId="{5ADBCAA5-ED6A-8842-ADE2-7B3E1ECE5AAC}" type="presParOf" srcId="{D3777AEB-FFBE-2549-9594-0D6848EFA03D}" destId="{2E052737-3F39-DC4A-A7C5-548FC17A5F74}" srcOrd="0" destOrd="0" presId="urn:microsoft.com/office/officeart/2005/8/layout/hierarchy2"/>
    <dgm:cxn modelId="{3498732B-4F35-304C-AC44-F0A5A941D516}" type="presParOf" srcId="{2E052737-3F39-DC4A-A7C5-548FC17A5F74}" destId="{F7759B6B-1D62-3B4C-9E5D-16640E4B229F}" srcOrd="0" destOrd="0" presId="urn:microsoft.com/office/officeart/2005/8/layout/hierarchy2"/>
    <dgm:cxn modelId="{119994A3-310B-464F-9B71-448D64FD9364}" type="presParOf" srcId="{D3777AEB-FFBE-2549-9594-0D6848EFA03D}" destId="{08CBCA9A-CFD3-454D-B4AC-C09E2B44E0E8}" srcOrd="1" destOrd="0" presId="urn:microsoft.com/office/officeart/2005/8/layout/hierarchy2"/>
    <dgm:cxn modelId="{BEAEF7FF-67AA-964B-95F9-A0454059BD79}" type="presParOf" srcId="{08CBCA9A-CFD3-454D-B4AC-C09E2B44E0E8}" destId="{58A89ECD-D6B0-8740-9427-FA0E884261D6}" srcOrd="0" destOrd="0" presId="urn:microsoft.com/office/officeart/2005/8/layout/hierarchy2"/>
    <dgm:cxn modelId="{53F6922E-3A82-494A-8858-589633D3EA75}" type="presParOf" srcId="{08CBCA9A-CFD3-454D-B4AC-C09E2B44E0E8}" destId="{20971DD2-C8B1-A24E-B8E4-1DF1D5719314}" srcOrd="1" destOrd="0" presId="urn:microsoft.com/office/officeart/2005/8/layout/hierarchy2"/>
    <dgm:cxn modelId="{13221182-339C-0941-B070-CBD634CBD461}" type="presParOf" srcId="{D3777AEB-FFBE-2549-9594-0D6848EFA03D}" destId="{77B0BB31-3A39-114C-902D-C5A2A7B295A1}" srcOrd="2" destOrd="0" presId="urn:microsoft.com/office/officeart/2005/8/layout/hierarchy2"/>
    <dgm:cxn modelId="{5315F341-9E4E-1048-8890-6D3A04944751}" type="presParOf" srcId="{77B0BB31-3A39-114C-902D-C5A2A7B295A1}" destId="{57F11C7A-71FF-2441-83BB-908698411889}" srcOrd="0" destOrd="0" presId="urn:microsoft.com/office/officeart/2005/8/layout/hierarchy2"/>
    <dgm:cxn modelId="{60DF16FB-1AB3-344A-BDB7-53C004B83660}" type="presParOf" srcId="{D3777AEB-FFBE-2549-9594-0D6848EFA03D}" destId="{8CFD8A39-462A-8D4A-B098-4A8A173FE5EE}" srcOrd="3" destOrd="0" presId="urn:microsoft.com/office/officeart/2005/8/layout/hierarchy2"/>
    <dgm:cxn modelId="{C4A45383-F5A7-BC41-89EB-15BF5F009ABE}" type="presParOf" srcId="{8CFD8A39-462A-8D4A-B098-4A8A173FE5EE}" destId="{C2C29A1E-49C0-1E40-9C3F-94799465886B}" srcOrd="0" destOrd="0" presId="urn:microsoft.com/office/officeart/2005/8/layout/hierarchy2"/>
    <dgm:cxn modelId="{14429524-6258-8749-956A-2BC97EEA1BF5}" type="presParOf" srcId="{8CFD8A39-462A-8D4A-B098-4A8A173FE5EE}" destId="{A3A0CE35-C214-AA43-9CA4-81E6C07EF033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0DEF8D-F003-2E4D-B39F-50867FB7DF83}">
      <dsp:nvSpPr>
        <dsp:cNvPr id="0" name=""/>
        <dsp:cNvSpPr/>
      </dsp:nvSpPr>
      <dsp:spPr>
        <a:xfrm>
          <a:off x="2085127" y="1935314"/>
          <a:ext cx="961416" cy="480708"/>
        </a:xfrm>
        <a:prstGeom prst="roundRect">
          <a:avLst>
            <a:gd name="adj" fmla="val 10000"/>
          </a:avLst>
        </a:prstGeom>
        <a:solidFill>
          <a:schemeClr val="accent2"/>
        </a:soli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LINENAME</a:t>
          </a:r>
          <a:endParaRPr lang="en-US" sz="1600" kern="1200" dirty="0"/>
        </a:p>
      </dsp:txBody>
      <dsp:txXfrm>
        <a:off x="2099206" y="1949393"/>
        <a:ext cx="933258" cy="452550"/>
      </dsp:txXfrm>
    </dsp:sp>
    <dsp:sp modelId="{654C51FE-77CF-2D49-8CF4-C7E5581C7213}">
      <dsp:nvSpPr>
        <dsp:cNvPr id="0" name=""/>
        <dsp:cNvSpPr/>
      </dsp:nvSpPr>
      <dsp:spPr>
        <a:xfrm>
          <a:off x="3046543" y="2165725"/>
          <a:ext cx="384566" cy="19885"/>
        </a:xfrm>
        <a:custGeom>
          <a:avLst/>
          <a:gdLst/>
          <a:ahLst/>
          <a:cxnLst/>
          <a:rect l="0" t="0" r="0" b="0"/>
          <a:pathLst>
            <a:path>
              <a:moveTo>
                <a:pt x="0" y="9942"/>
              </a:moveTo>
              <a:lnTo>
                <a:pt x="384566" y="994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3229212" y="2166054"/>
        <a:ext cx="19228" cy="19228"/>
      </dsp:txXfrm>
    </dsp:sp>
    <dsp:sp modelId="{B6E0E1E0-B2A2-CB4C-A0A4-F82FE1336DB8}">
      <dsp:nvSpPr>
        <dsp:cNvPr id="0" name=""/>
        <dsp:cNvSpPr/>
      </dsp:nvSpPr>
      <dsp:spPr>
        <a:xfrm>
          <a:off x="3431109" y="1935314"/>
          <a:ext cx="961416" cy="480708"/>
        </a:xfrm>
        <a:prstGeom prst="roundRect">
          <a:avLst>
            <a:gd name="adj" fmla="val 10000"/>
          </a:avLst>
        </a:prstGeom>
        <a:solidFill>
          <a:schemeClr val="accent2"/>
        </a:soli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STATION</a:t>
          </a:r>
          <a:endParaRPr lang="en-US" sz="1600" kern="1200" dirty="0"/>
        </a:p>
      </dsp:txBody>
      <dsp:txXfrm>
        <a:off x="3445188" y="1949393"/>
        <a:ext cx="933258" cy="452550"/>
      </dsp:txXfrm>
    </dsp:sp>
    <dsp:sp modelId="{F50EC071-23E0-2749-B585-4B045D82DBC5}">
      <dsp:nvSpPr>
        <dsp:cNvPr id="0" name=""/>
        <dsp:cNvSpPr/>
      </dsp:nvSpPr>
      <dsp:spPr>
        <a:xfrm rot="17350740">
          <a:off x="3999508" y="1612911"/>
          <a:ext cx="1170600" cy="19885"/>
        </a:xfrm>
        <a:custGeom>
          <a:avLst/>
          <a:gdLst/>
          <a:ahLst/>
          <a:cxnLst/>
          <a:rect l="0" t="0" r="0" b="0"/>
          <a:pathLst>
            <a:path>
              <a:moveTo>
                <a:pt x="0" y="9942"/>
              </a:moveTo>
              <a:lnTo>
                <a:pt x="1170600" y="994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4555543" y="1593589"/>
        <a:ext cx="58530" cy="58530"/>
      </dsp:txXfrm>
    </dsp:sp>
    <dsp:sp modelId="{3831D5F2-81BF-0B4C-832A-C028A4C9F458}">
      <dsp:nvSpPr>
        <dsp:cNvPr id="0" name=""/>
        <dsp:cNvSpPr/>
      </dsp:nvSpPr>
      <dsp:spPr>
        <a:xfrm>
          <a:off x="4777091" y="829686"/>
          <a:ext cx="961416" cy="480708"/>
        </a:xfrm>
        <a:prstGeom prst="roundRect">
          <a:avLst>
            <a:gd name="adj" fmla="val 10000"/>
          </a:avLst>
        </a:prstGeom>
        <a:solidFill>
          <a:schemeClr val="accent2"/>
        </a:soli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smtClean="0"/>
            <a:t>C/A</a:t>
          </a:r>
          <a:endParaRPr lang="en-US" sz="1600" kern="1200"/>
        </a:p>
      </dsp:txBody>
      <dsp:txXfrm>
        <a:off x="4791170" y="843765"/>
        <a:ext cx="933258" cy="452550"/>
      </dsp:txXfrm>
    </dsp:sp>
    <dsp:sp modelId="{D5BE008B-B18A-1C44-A99D-E2E8A5E1ECD8}">
      <dsp:nvSpPr>
        <dsp:cNvPr id="0" name=""/>
        <dsp:cNvSpPr/>
      </dsp:nvSpPr>
      <dsp:spPr>
        <a:xfrm rot="18289469">
          <a:off x="5594081" y="783690"/>
          <a:ext cx="673420" cy="19885"/>
        </a:xfrm>
        <a:custGeom>
          <a:avLst/>
          <a:gdLst/>
          <a:ahLst/>
          <a:cxnLst/>
          <a:rect l="0" t="0" r="0" b="0"/>
          <a:pathLst>
            <a:path>
              <a:moveTo>
                <a:pt x="0" y="9942"/>
              </a:moveTo>
              <a:lnTo>
                <a:pt x="673420" y="994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5913955" y="776797"/>
        <a:ext cx="33671" cy="33671"/>
      </dsp:txXfrm>
    </dsp:sp>
    <dsp:sp modelId="{5A0FEE09-C446-5D45-BDDB-EA76480AC1F4}">
      <dsp:nvSpPr>
        <dsp:cNvPr id="0" name=""/>
        <dsp:cNvSpPr/>
      </dsp:nvSpPr>
      <dsp:spPr>
        <a:xfrm>
          <a:off x="6123074" y="276871"/>
          <a:ext cx="961416" cy="48070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UNIT</a:t>
          </a:r>
          <a:endParaRPr lang="en-US" sz="1600" kern="1200" dirty="0"/>
        </a:p>
      </dsp:txBody>
      <dsp:txXfrm>
        <a:off x="6137153" y="290950"/>
        <a:ext cx="933258" cy="452550"/>
      </dsp:txXfrm>
    </dsp:sp>
    <dsp:sp modelId="{4637E1D1-3F35-444B-9CA0-52E6CCF217E8}">
      <dsp:nvSpPr>
        <dsp:cNvPr id="0" name=""/>
        <dsp:cNvSpPr/>
      </dsp:nvSpPr>
      <dsp:spPr>
        <a:xfrm rot="19457599">
          <a:off x="7039976" y="369079"/>
          <a:ext cx="473594" cy="19885"/>
        </a:xfrm>
        <a:custGeom>
          <a:avLst/>
          <a:gdLst/>
          <a:ahLst/>
          <a:cxnLst/>
          <a:rect l="0" t="0" r="0" b="0"/>
          <a:pathLst>
            <a:path>
              <a:moveTo>
                <a:pt x="0" y="9942"/>
              </a:moveTo>
              <a:lnTo>
                <a:pt x="473594" y="994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7264933" y="367182"/>
        <a:ext cx="23679" cy="23679"/>
      </dsp:txXfrm>
    </dsp:sp>
    <dsp:sp modelId="{41CE2F74-E8B8-AD4F-90F8-EFE1E1388C1C}">
      <dsp:nvSpPr>
        <dsp:cNvPr id="0" name=""/>
        <dsp:cNvSpPr/>
      </dsp:nvSpPr>
      <dsp:spPr>
        <a:xfrm>
          <a:off x="7469056" y="464"/>
          <a:ext cx="961416" cy="48070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SCP</a:t>
          </a:r>
          <a:endParaRPr lang="en-US" sz="1600" kern="1200" dirty="0"/>
        </a:p>
      </dsp:txBody>
      <dsp:txXfrm>
        <a:off x="7483135" y="14543"/>
        <a:ext cx="933258" cy="452550"/>
      </dsp:txXfrm>
    </dsp:sp>
    <dsp:sp modelId="{5B1E9F8B-8D00-DE4D-8F00-CE05225BF916}">
      <dsp:nvSpPr>
        <dsp:cNvPr id="0" name=""/>
        <dsp:cNvSpPr/>
      </dsp:nvSpPr>
      <dsp:spPr>
        <a:xfrm rot="2236050">
          <a:off x="7035156" y="653591"/>
          <a:ext cx="483234" cy="19885"/>
        </a:xfrm>
        <a:custGeom>
          <a:avLst/>
          <a:gdLst/>
          <a:ahLst/>
          <a:cxnLst/>
          <a:rect l="0" t="0" r="0" b="0"/>
          <a:pathLst>
            <a:path>
              <a:moveTo>
                <a:pt x="0" y="9942"/>
              </a:moveTo>
              <a:lnTo>
                <a:pt x="483234" y="994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7264692" y="651453"/>
        <a:ext cx="24161" cy="24161"/>
      </dsp:txXfrm>
    </dsp:sp>
    <dsp:sp modelId="{2059C8C0-0681-2F41-BF45-3CC9BADDF9CE}">
      <dsp:nvSpPr>
        <dsp:cNvPr id="0" name=""/>
        <dsp:cNvSpPr/>
      </dsp:nvSpPr>
      <dsp:spPr>
        <a:xfrm>
          <a:off x="7469056" y="569488"/>
          <a:ext cx="961416" cy="48070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SCP</a:t>
          </a:r>
          <a:endParaRPr lang="en-US" sz="1600" kern="1200" dirty="0"/>
        </a:p>
      </dsp:txBody>
      <dsp:txXfrm>
        <a:off x="7483135" y="583567"/>
        <a:ext cx="933258" cy="452550"/>
      </dsp:txXfrm>
    </dsp:sp>
    <dsp:sp modelId="{16ED886A-9370-E541-AB05-9710A3EB3443}">
      <dsp:nvSpPr>
        <dsp:cNvPr id="0" name=""/>
        <dsp:cNvSpPr/>
      </dsp:nvSpPr>
      <dsp:spPr>
        <a:xfrm rot="3310531">
          <a:off x="5594081" y="1336504"/>
          <a:ext cx="673420" cy="19885"/>
        </a:xfrm>
        <a:custGeom>
          <a:avLst/>
          <a:gdLst/>
          <a:ahLst/>
          <a:cxnLst/>
          <a:rect l="0" t="0" r="0" b="0"/>
          <a:pathLst>
            <a:path>
              <a:moveTo>
                <a:pt x="0" y="9942"/>
              </a:moveTo>
              <a:lnTo>
                <a:pt x="673420" y="994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5913955" y="1329611"/>
        <a:ext cx="33671" cy="33671"/>
      </dsp:txXfrm>
    </dsp:sp>
    <dsp:sp modelId="{36B6C193-EC63-D14B-A168-96DEA34CB0A7}">
      <dsp:nvSpPr>
        <dsp:cNvPr id="0" name=""/>
        <dsp:cNvSpPr/>
      </dsp:nvSpPr>
      <dsp:spPr>
        <a:xfrm>
          <a:off x="6123074" y="1382500"/>
          <a:ext cx="961416" cy="48070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UNIT</a:t>
          </a:r>
          <a:endParaRPr lang="en-US" sz="1600" kern="1200" dirty="0"/>
        </a:p>
      </dsp:txBody>
      <dsp:txXfrm>
        <a:off x="6137153" y="1396579"/>
        <a:ext cx="933258" cy="452550"/>
      </dsp:txXfrm>
    </dsp:sp>
    <dsp:sp modelId="{B4A27E48-520B-3240-9260-AC1804475718}">
      <dsp:nvSpPr>
        <dsp:cNvPr id="0" name=""/>
        <dsp:cNvSpPr/>
      </dsp:nvSpPr>
      <dsp:spPr>
        <a:xfrm rot="19457599">
          <a:off x="7039976" y="1474708"/>
          <a:ext cx="473594" cy="19885"/>
        </a:xfrm>
        <a:custGeom>
          <a:avLst/>
          <a:gdLst/>
          <a:ahLst/>
          <a:cxnLst/>
          <a:rect l="0" t="0" r="0" b="0"/>
          <a:pathLst>
            <a:path>
              <a:moveTo>
                <a:pt x="0" y="9942"/>
              </a:moveTo>
              <a:lnTo>
                <a:pt x="473594" y="994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7264933" y="1472810"/>
        <a:ext cx="23679" cy="23679"/>
      </dsp:txXfrm>
    </dsp:sp>
    <dsp:sp modelId="{1C9D43E9-3919-E24E-AA62-46A15F036196}">
      <dsp:nvSpPr>
        <dsp:cNvPr id="0" name=""/>
        <dsp:cNvSpPr/>
      </dsp:nvSpPr>
      <dsp:spPr>
        <a:xfrm>
          <a:off x="7469056" y="1106093"/>
          <a:ext cx="961416" cy="48070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SCP</a:t>
          </a:r>
          <a:endParaRPr lang="en-US" sz="1600" kern="1200" dirty="0"/>
        </a:p>
      </dsp:txBody>
      <dsp:txXfrm>
        <a:off x="7483135" y="1120172"/>
        <a:ext cx="933258" cy="452550"/>
      </dsp:txXfrm>
    </dsp:sp>
    <dsp:sp modelId="{F023387D-4266-5646-BF67-00138A89392D}">
      <dsp:nvSpPr>
        <dsp:cNvPr id="0" name=""/>
        <dsp:cNvSpPr/>
      </dsp:nvSpPr>
      <dsp:spPr>
        <a:xfrm rot="2142401">
          <a:off x="7039976" y="1751115"/>
          <a:ext cx="473594" cy="19885"/>
        </a:xfrm>
        <a:custGeom>
          <a:avLst/>
          <a:gdLst/>
          <a:ahLst/>
          <a:cxnLst/>
          <a:rect l="0" t="0" r="0" b="0"/>
          <a:pathLst>
            <a:path>
              <a:moveTo>
                <a:pt x="0" y="9942"/>
              </a:moveTo>
              <a:lnTo>
                <a:pt x="473594" y="994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7264933" y="1749217"/>
        <a:ext cx="23679" cy="23679"/>
      </dsp:txXfrm>
    </dsp:sp>
    <dsp:sp modelId="{8B467EE0-0C78-1448-95D1-0E071CA01DB8}">
      <dsp:nvSpPr>
        <dsp:cNvPr id="0" name=""/>
        <dsp:cNvSpPr/>
      </dsp:nvSpPr>
      <dsp:spPr>
        <a:xfrm>
          <a:off x="7469056" y="1658907"/>
          <a:ext cx="961416" cy="48070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SCP</a:t>
          </a:r>
          <a:endParaRPr lang="en-US" sz="1600" kern="1200" dirty="0"/>
        </a:p>
      </dsp:txBody>
      <dsp:txXfrm>
        <a:off x="7483135" y="1672986"/>
        <a:ext cx="933258" cy="452550"/>
      </dsp:txXfrm>
    </dsp:sp>
    <dsp:sp modelId="{DBABF4DF-BA8D-B844-9EA9-CA3BD444C21B}">
      <dsp:nvSpPr>
        <dsp:cNvPr id="0" name=""/>
        <dsp:cNvSpPr/>
      </dsp:nvSpPr>
      <dsp:spPr>
        <a:xfrm rot="4249260">
          <a:off x="3999508" y="2718540"/>
          <a:ext cx="1170600" cy="19885"/>
        </a:xfrm>
        <a:custGeom>
          <a:avLst/>
          <a:gdLst/>
          <a:ahLst/>
          <a:cxnLst/>
          <a:rect l="0" t="0" r="0" b="0"/>
          <a:pathLst>
            <a:path>
              <a:moveTo>
                <a:pt x="0" y="9942"/>
              </a:moveTo>
              <a:lnTo>
                <a:pt x="1170600" y="994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4555543" y="2699217"/>
        <a:ext cx="58530" cy="58530"/>
      </dsp:txXfrm>
    </dsp:sp>
    <dsp:sp modelId="{67DD38A0-44FC-6F4B-9A1C-370F6F779DA8}">
      <dsp:nvSpPr>
        <dsp:cNvPr id="0" name=""/>
        <dsp:cNvSpPr/>
      </dsp:nvSpPr>
      <dsp:spPr>
        <a:xfrm>
          <a:off x="4777091" y="3040942"/>
          <a:ext cx="961416" cy="480708"/>
        </a:xfrm>
        <a:prstGeom prst="roundRect">
          <a:avLst>
            <a:gd name="adj" fmla="val 10000"/>
          </a:avLst>
        </a:prstGeom>
        <a:solidFill>
          <a:schemeClr val="accent2"/>
        </a:soli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C/A</a:t>
          </a:r>
          <a:endParaRPr lang="en-US" sz="1600" kern="1200" dirty="0"/>
        </a:p>
      </dsp:txBody>
      <dsp:txXfrm>
        <a:off x="4791170" y="3055021"/>
        <a:ext cx="933258" cy="452550"/>
      </dsp:txXfrm>
    </dsp:sp>
    <dsp:sp modelId="{6515A81B-DC2B-A343-8D10-7A4D83250CEF}">
      <dsp:nvSpPr>
        <dsp:cNvPr id="0" name=""/>
        <dsp:cNvSpPr/>
      </dsp:nvSpPr>
      <dsp:spPr>
        <a:xfrm rot="18289469">
          <a:off x="5594081" y="2994947"/>
          <a:ext cx="673420" cy="19885"/>
        </a:xfrm>
        <a:custGeom>
          <a:avLst/>
          <a:gdLst/>
          <a:ahLst/>
          <a:cxnLst/>
          <a:rect l="0" t="0" r="0" b="0"/>
          <a:pathLst>
            <a:path>
              <a:moveTo>
                <a:pt x="0" y="9942"/>
              </a:moveTo>
              <a:lnTo>
                <a:pt x="673420" y="994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5913955" y="2988054"/>
        <a:ext cx="33671" cy="33671"/>
      </dsp:txXfrm>
    </dsp:sp>
    <dsp:sp modelId="{77D5917F-0354-2E4E-93BF-9269F39DCEA4}">
      <dsp:nvSpPr>
        <dsp:cNvPr id="0" name=""/>
        <dsp:cNvSpPr/>
      </dsp:nvSpPr>
      <dsp:spPr>
        <a:xfrm>
          <a:off x="6123074" y="2488128"/>
          <a:ext cx="961416" cy="48070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UNIT</a:t>
          </a:r>
          <a:endParaRPr lang="en-US" sz="1600" kern="1200" dirty="0"/>
        </a:p>
      </dsp:txBody>
      <dsp:txXfrm>
        <a:off x="6137153" y="2502207"/>
        <a:ext cx="933258" cy="452550"/>
      </dsp:txXfrm>
    </dsp:sp>
    <dsp:sp modelId="{29419810-B83E-B84D-8024-E81B855D3E46}">
      <dsp:nvSpPr>
        <dsp:cNvPr id="0" name=""/>
        <dsp:cNvSpPr/>
      </dsp:nvSpPr>
      <dsp:spPr>
        <a:xfrm rot="19457599">
          <a:off x="7039976" y="2580336"/>
          <a:ext cx="473594" cy="19885"/>
        </a:xfrm>
        <a:custGeom>
          <a:avLst/>
          <a:gdLst/>
          <a:ahLst/>
          <a:cxnLst/>
          <a:rect l="0" t="0" r="0" b="0"/>
          <a:pathLst>
            <a:path>
              <a:moveTo>
                <a:pt x="0" y="9942"/>
              </a:moveTo>
              <a:lnTo>
                <a:pt x="473594" y="994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7264933" y="2578439"/>
        <a:ext cx="23679" cy="23679"/>
      </dsp:txXfrm>
    </dsp:sp>
    <dsp:sp modelId="{B1BE0C0F-7790-C349-BB48-C0459A129A89}">
      <dsp:nvSpPr>
        <dsp:cNvPr id="0" name=""/>
        <dsp:cNvSpPr/>
      </dsp:nvSpPr>
      <dsp:spPr>
        <a:xfrm>
          <a:off x="7469056" y="2211721"/>
          <a:ext cx="961416" cy="48070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SCP</a:t>
          </a:r>
          <a:endParaRPr lang="en-US" sz="1600" kern="1200" dirty="0"/>
        </a:p>
      </dsp:txBody>
      <dsp:txXfrm>
        <a:off x="7483135" y="2225800"/>
        <a:ext cx="933258" cy="452550"/>
      </dsp:txXfrm>
    </dsp:sp>
    <dsp:sp modelId="{9543BB6D-2060-A340-B460-4FB69F0DBD95}">
      <dsp:nvSpPr>
        <dsp:cNvPr id="0" name=""/>
        <dsp:cNvSpPr/>
      </dsp:nvSpPr>
      <dsp:spPr>
        <a:xfrm rot="2142401">
          <a:off x="7039976" y="2856743"/>
          <a:ext cx="473594" cy="19885"/>
        </a:xfrm>
        <a:custGeom>
          <a:avLst/>
          <a:gdLst/>
          <a:ahLst/>
          <a:cxnLst/>
          <a:rect l="0" t="0" r="0" b="0"/>
          <a:pathLst>
            <a:path>
              <a:moveTo>
                <a:pt x="0" y="9942"/>
              </a:moveTo>
              <a:lnTo>
                <a:pt x="473594" y="994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7264933" y="2854846"/>
        <a:ext cx="23679" cy="23679"/>
      </dsp:txXfrm>
    </dsp:sp>
    <dsp:sp modelId="{AD52C5F0-F874-DE44-B8CD-79D29F83EE78}">
      <dsp:nvSpPr>
        <dsp:cNvPr id="0" name=""/>
        <dsp:cNvSpPr/>
      </dsp:nvSpPr>
      <dsp:spPr>
        <a:xfrm>
          <a:off x="7469056" y="2764535"/>
          <a:ext cx="961416" cy="48070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SCP</a:t>
          </a:r>
          <a:endParaRPr lang="en-US" sz="1600" kern="1200" dirty="0"/>
        </a:p>
      </dsp:txBody>
      <dsp:txXfrm>
        <a:off x="7483135" y="2778614"/>
        <a:ext cx="933258" cy="452550"/>
      </dsp:txXfrm>
    </dsp:sp>
    <dsp:sp modelId="{6E7FC2F6-B98F-054B-8B47-46B12C7747DF}">
      <dsp:nvSpPr>
        <dsp:cNvPr id="0" name=""/>
        <dsp:cNvSpPr/>
      </dsp:nvSpPr>
      <dsp:spPr>
        <a:xfrm rot="3310531">
          <a:off x="5594081" y="3547761"/>
          <a:ext cx="673420" cy="19885"/>
        </a:xfrm>
        <a:custGeom>
          <a:avLst/>
          <a:gdLst/>
          <a:ahLst/>
          <a:cxnLst/>
          <a:rect l="0" t="0" r="0" b="0"/>
          <a:pathLst>
            <a:path>
              <a:moveTo>
                <a:pt x="0" y="9942"/>
              </a:moveTo>
              <a:lnTo>
                <a:pt x="673420" y="994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5913955" y="3540868"/>
        <a:ext cx="33671" cy="33671"/>
      </dsp:txXfrm>
    </dsp:sp>
    <dsp:sp modelId="{B4213E20-9D8A-384B-986F-BAF98E5BB79D}">
      <dsp:nvSpPr>
        <dsp:cNvPr id="0" name=""/>
        <dsp:cNvSpPr/>
      </dsp:nvSpPr>
      <dsp:spPr>
        <a:xfrm>
          <a:off x="6123074" y="3593757"/>
          <a:ext cx="961416" cy="48070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UNIT</a:t>
          </a:r>
          <a:endParaRPr lang="en-US" sz="1600" kern="1200" dirty="0"/>
        </a:p>
      </dsp:txBody>
      <dsp:txXfrm>
        <a:off x="6137153" y="3607836"/>
        <a:ext cx="933258" cy="452550"/>
      </dsp:txXfrm>
    </dsp:sp>
    <dsp:sp modelId="{2E052737-3F39-DC4A-A7C5-548FC17A5F74}">
      <dsp:nvSpPr>
        <dsp:cNvPr id="0" name=""/>
        <dsp:cNvSpPr/>
      </dsp:nvSpPr>
      <dsp:spPr>
        <a:xfrm rot="19457599">
          <a:off x="7039976" y="3685964"/>
          <a:ext cx="473594" cy="19885"/>
        </a:xfrm>
        <a:custGeom>
          <a:avLst/>
          <a:gdLst/>
          <a:ahLst/>
          <a:cxnLst/>
          <a:rect l="0" t="0" r="0" b="0"/>
          <a:pathLst>
            <a:path>
              <a:moveTo>
                <a:pt x="0" y="9942"/>
              </a:moveTo>
              <a:lnTo>
                <a:pt x="473594" y="994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7264933" y="3684067"/>
        <a:ext cx="23679" cy="23679"/>
      </dsp:txXfrm>
    </dsp:sp>
    <dsp:sp modelId="{58A89ECD-D6B0-8740-9427-FA0E884261D6}">
      <dsp:nvSpPr>
        <dsp:cNvPr id="0" name=""/>
        <dsp:cNvSpPr/>
      </dsp:nvSpPr>
      <dsp:spPr>
        <a:xfrm>
          <a:off x="7469056" y="3317350"/>
          <a:ext cx="961416" cy="48070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SCP</a:t>
          </a:r>
          <a:endParaRPr lang="en-US" sz="1600" kern="1200" dirty="0"/>
        </a:p>
      </dsp:txBody>
      <dsp:txXfrm>
        <a:off x="7483135" y="3331429"/>
        <a:ext cx="933258" cy="452550"/>
      </dsp:txXfrm>
    </dsp:sp>
    <dsp:sp modelId="{77B0BB31-3A39-114C-902D-C5A2A7B295A1}">
      <dsp:nvSpPr>
        <dsp:cNvPr id="0" name=""/>
        <dsp:cNvSpPr/>
      </dsp:nvSpPr>
      <dsp:spPr>
        <a:xfrm rot="2142401">
          <a:off x="7039976" y="3962372"/>
          <a:ext cx="473594" cy="19885"/>
        </a:xfrm>
        <a:custGeom>
          <a:avLst/>
          <a:gdLst/>
          <a:ahLst/>
          <a:cxnLst/>
          <a:rect l="0" t="0" r="0" b="0"/>
          <a:pathLst>
            <a:path>
              <a:moveTo>
                <a:pt x="0" y="9942"/>
              </a:moveTo>
              <a:lnTo>
                <a:pt x="473594" y="994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7264933" y="3960474"/>
        <a:ext cx="23679" cy="23679"/>
      </dsp:txXfrm>
    </dsp:sp>
    <dsp:sp modelId="{C2C29A1E-49C0-1E40-9C3F-94799465886B}">
      <dsp:nvSpPr>
        <dsp:cNvPr id="0" name=""/>
        <dsp:cNvSpPr/>
      </dsp:nvSpPr>
      <dsp:spPr>
        <a:xfrm>
          <a:off x="7469056" y="3870164"/>
          <a:ext cx="961416" cy="48070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SCP</a:t>
          </a:r>
          <a:endParaRPr lang="en-US" sz="1600" kern="1200" dirty="0"/>
        </a:p>
      </dsp:txBody>
      <dsp:txXfrm>
        <a:off x="7483135" y="3884243"/>
        <a:ext cx="933258" cy="4525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064CED-ED6F-BE43-9383-6DAEB2F3F937}" type="datetimeFigureOut">
              <a:rPr lang="en-US" smtClean="0"/>
              <a:t>1/11/18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CE8625-B685-094C-A142-17CC8AED4A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037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BRAD</a:t>
            </a:r>
            <a:r>
              <a:rPr lang="en-US" baseline="0" dirty="0" smtClean="0"/>
              <a:t> DAVIES:</a:t>
            </a:r>
          </a:p>
          <a:p>
            <a:endParaRPr lang="en-US" baseline="0" dirty="0" smtClean="0"/>
          </a:p>
          <a:p>
            <a:r>
              <a:rPr lang="en-US" baseline="0" dirty="0" smtClean="0"/>
              <a:t>Names</a:t>
            </a:r>
          </a:p>
          <a:p>
            <a:r>
              <a:rPr lang="en-US" baseline="0" dirty="0" smtClean="0"/>
              <a:t>Group #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CE8625-B685-094C-A142-17CC8AED4AA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7494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Audrey Baker:</a:t>
            </a:r>
          </a:p>
          <a:p>
            <a:endParaRPr lang="en-US" dirty="0" smtClean="0"/>
          </a:p>
          <a:p>
            <a:r>
              <a:rPr lang="en-US" dirty="0" smtClean="0"/>
              <a:t>Only focusing on stations within the tech centers shown in the previous slide.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CE8625-B685-094C-A142-17CC8AED4AA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2405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Brad Solomon:</a:t>
            </a:r>
          </a:p>
          <a:p>
            <a:endParaRPr lang="en-US" dirty="0" smtClean="0"/>
          </a:p>
          <a:p>
            <a:r>
              <a:rPr lang="en-US" dirty="0" smtClean="0"/>
              <a:t>We would like to give you a quick visual</a:t>
            </a:r>
            <a:r>
              <a:rPr lang="en-US" baseline="0" dirty="0" smtClean="0"/>
              <a:t> overview of our recommended subway stations (or focal points)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CE8625-B685-094C-A142-17CC8AED4AA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1382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Brad</a:t>
            </a:r>
            <a:r>
              <a:rPr lang="en-US" baseline="0" dirty="0" smtClean="0"/>
              <a:t> Solomon: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These appear in demographically attractive areas that have high ridership numbers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CE8625-B685-094C-A142-17CC8AED4AA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4000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Brad Solomon:</a:t>
            </a:r>
          </a:p>
          <a:p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We</a:t>
            </a:r>
            <a:r>
              <a:rPr lang="en-US" baseline="0" dirty="0" smtClean="0"/>
              <a:t> target these areas in ”silicon alley” i</a:t>
            </a:r>
            <a:r>
              <a:rPr lang="en-US" dirty="0" smtClean="0"/>
              <a:t>n</a:t>
            </a:r>
            <a:r>
              <a:rPr lang="en-US" baseline="0" dirty="0" smtClean="0"/>
              <a:t> an effort to capture the evening commute of the tech workforce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CE8625-B685-094C-A142-17CC8AED4AA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3164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CE8625-B685-094C-A142-17CC8AED4AA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0904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CE8625-B685-094C-A142-17CC8AED4AA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2204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Alternate</a:t>
            </a:r>
            <a:r>
              <a:rPr lang="en-US" baseline="0" dirty="0" smtClean="0"/>
              <a:t> names: UNIT == REMOTE; CA == BOOTH.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CE8625-B685-094C-A142-17CC8AED4AA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3610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https://pandas-</a:t>
            </a:r>
            <a:r>
              <a:rPr lang="en-US" dirty="0" err="1" smtClean="0"/>
              <a:t>docs.github.io</a:t>
            </a:r>
            <a:r>
              <a:rPr lang="en-US" dirty="0" smtClean="0"/>
              <a:t>/pandas-docs-</a:t>
            </a:r>
            <a:r>
              <a:rPr lang="en-US" dirty="0" err="1" smtClean="0"/>
              <a:t>travis</a:t>
            </a:r>
            <a:r>
              <a:rPr lang="en-US" dirty="0" smtClean="0"/>
              <a:t>/</a:t>
            </a:r>
            <a:r>
              <a:rPr lang="en-US" dirty="0" err="1" smtClean="0"/>
              <a:t>categorical.html#memory-usage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CE8625-B685-094C-A142-17CC8AED4AA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2869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BRAD DAVIES: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Overview: project objective, executive</a:t>
            </a:r>
            <a:r>
              <a:rPr lang="en-US" baseline="0" dirty="0" smtClean="0"/>
              <a:t> summary, approach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CE8625-B685-094C-A142-17CC8AED4AA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372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Brad Davies:</a:t>
            </a:r>
          </a:p>
          <a:p>
            <a:r>
              <a:rPr lang="en-US" dirty="0" smtClean="0"/>
              <a:t>Mention</a:t>
            </a:r>
            <a:r>
              <a:rPr lang="en-US" baseline="0" dirty="0" smtClean="0"/>
              <a:t> </a:t>
            </a:r>
            <a:r>
              <a:rPr lang="en-US" dirty="0" smtClean="0"/>
              <a:t>Q1 2017 </a:t>
            </a:r>
            <a:r>
              <a:rPr lang="mr-IN" dirty="0" smtClean="0"/>
              <a:t>–</a:t>
            </a:r>
            <a:r>
              <a:rPr lang="en-US" dirty="0" smtClean="0"/>
              <a:t> Q1 2018 here</a:t>
            </a:r>
            <a:r>
              <a:rPr lang="en-US" dirty="0" smtClean="0"/>
              <a:t>. </a:t>
            </a:r>
          </a:p>
          <a:p>
            <a:endParaRPr lang="en-US" dirty="0" smtClean="0"/>
          </a:p>
          <a:p>
            <a:r>
              <a:rPr lang="en-US" dirty="0" smtClean="0"/>
              <a:t>Gala is</a:t>
            </a:r>
            <a:r>
              <a:rPr lang="en-US" baseline="0" dirty="0" smtClean="0"/>
              <a:t> in the summer</a:t>
            </a:r>
          </a:p>
          <a:p>
            <a:endParaRPr lang="en-US" baseline="0" dirty="0" smtClean="0"/>
          </a:p>
          <a:p>
            <a:r>
              <a:rPr lang="en-US" baseline="0" dirty="0" smtClean="0"/>
              <a:t>Attendees: Educated, wealthy, women and people in tech</a:t>
            </a:r>
          </a:p>
          <a:p>
            <a:endParaRPr lang="en-US" baseline="0" dirty="0" smtClean="0"/>
          </a:p>
          <a:p>
            <a:r>
              <a:rPr lang="en-US" dirty="0" smtClean="0"/>
              <a:t>Making</a:t>
            </a:r>
            <a:r>
              <a:rPr lang="en-US" baseline="0" dirty="0" smtClean="0"/>
              <a:t> assumption that you want to mobilize your street teams within the next three months (therefore we analyzed Q1 2017 data)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CE8625-B685-094C-A142-17CC8AED4AA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4697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1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sz="2400" b="0" dirty="0" smtClean="0"/>
              <a:t>BRAD</a:t>
            </a:r>
            <a:r>
              <a:rPr lang="en-US" sz="2400" b="0" baseline="0" dirty="0" smtClean="0"/>
              <a:t> DAVIES:</a:t>
            </a:r>
          </a:p>
          <a:p>
            <a:pPr marL="457200" marR="0" lvl="1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US" sz="2400" b="0" dirty="0" smtClean="0"/>
          </a:p>
          <a:p>
            <a:pPr marL="457200" marR="0" lvl="1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sz="2400" b="0" dirty="0" smtClean="0"/>
              <a:t>Ridership dips Sat/Sun</a:t>
            </a:r>
            <a:r>
              <a:rPr lang="en-US" sz="2400" b="0" dirty="0"/>
              <a:t>. </a:t>
            </a:r>
            <a:r>
              <a:rPr lang="en-US" sz="2400" b="0" dirty="0" smtClean="0"/>
              <a:t>Focus</a:t>
            </a:r>
            <a:r>
              <a:rPr lang="en-US" sz="2400" b="0" baseline="0" dirty="0" smtClean="0"/>
              <a:t> on weekdays</a:t>
            </a:r>
            <a:endParaRPr lang="en-US" sz="2400" b="0" dirty="0" smtClean="0"/>
          </a:p>
          <a:p>
            <a:pPr marL="457200" marR="0" lvl="1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US" sz="2400" b="0" dirty="0"/>
          </a:p>
          <a:p>
            <a:pPr marL="457200" marR="0" lvl="1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sz="2400" b="0" dirty="0"/>
              <a:t>Demographics – Morning Commute, Tech Centers</a:t>
            </a:r>
            <a:r>
              <a:rPr lang="en-US" sz="2400" b="0" baseline="0" dirty="0"/>
              <a:t> – Evening Commute</a:t>
            </a:r>
          </a:p>
          <a:p>
            <a:pPr marL="457200" marR="0" lvl="1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US" sz="2400" b="0" baseline="0" dirty="0" smtClean="0"/>
          </a:p>
          <a:p>
            <a:pPr marL="457200" marR="0" lvl="1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US" sz="2400" b="0" baseline="0" dirty="0" smtClean="0"/>
          </a:p>
          <a:p>
            <a:pPr marL="457200" marR="0" lvl="1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sz="2400" b="0" baseline="0" dirty="0" smtClean="0"/>
              <a:t>Mention map: these are the recommendations that we suggest, and my colleagues will go into that in more depth</a:t>
            </a:r>
            <a:endParaRPr lang="en-US" sz="2400" b="0" baseline="0" dirty="0"/>
          </a:p>
          <a:p>
            <a:pPr marL="457200" marR="0" lvl="1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US" sz="2400" dirty="0"/>
          </a:p>
          <a:p>
            <a:pPr marL="457200" marR="0" lvl="1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US" sz="2400" b="0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CE8625-B685-094C-A142-17CC8AED4AA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8914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KEVIN STERN:</a:t>
            </a:r>
          </a:p>
          <a:p>
            <a:pPr marL="0" indent="0">
              <a:buNone/>
            </a:pPr>
            <a:r>
              <a:rPr lang="en-US" dirty="0" smtClean="0"/>
              <a:t>Because you want</a:t>
            </a:r>
            <a:r>
              <a:rPr lang="en-US" baseline="0" dirty="0" smtClean="0"/>
              <a:t> to mobilize  in the next 3 months, we used Q1 2017 data to best optimize street teams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First,</a:t>
            </a:r>
            <a:r>
              <a:rPr lang="en-US" baseline="0" dirty="0" smtClean="0"/>
              <a:t> we used the MTA dataset to construct raw entries by time of day (4 hour intervals). We saw that the morning and evening rush hours had the highest traffic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Talk</a:t>
            </a:r>
            <a:r>
              <a:rPr lang="en-US" baseline="0" dirty="0" smtClean="0"/>
              <a:t> about data sources</a:t>
            </a:r>
          </a:p>
          <a:p>
            <a:pPr marL="0" indent="0">
              <a:buNone/>
            </a:pPr>
            <a:r>
              <a:rPr lang="en-US" baseline="0" dirty="0" smtClean="0"/>
              <a:t>ACS – social &amp; economic characteristics</a:t>
            </a:r>
          </a:p>
          <a:p>
            <a:pPr marL="0" indent="0">
              <a:buNone/>
            </a:pPr>
            <a:r>
              <a:rPr lang="en-US" baseline="0" dirty="0" smtClean="0"/>
              <a:t>Tied ACS data to the location of the subway entrances</a:t>
            </a:r>
          </a:p>
          <a:p>
            <a:pPr marL="0" indent="0">
              <a:buNone/>
            </a:pPr>
            <a:r>
              <a:rPr lang="en-US" baseline="0" dirty="0" smtClean="0"/>
              <a:t>Why this is used only to weight the morning commute</a:t>
            </a:r>
          </a:p>
          <a:p>
            <a:pPr marL="0" indent="0">
              <a:buNone/>
            </a:pPr>
            <a:endParaRPr lang="en-US" baseline="0" dirty="0" smtClean="0"/>
          </a:p>
          <a:p>
            <a:pPr marL="0" indent="0">
              <a:buNone/>
            </a:pPr>
            <a:r>
              <a:rPr lang="en-US" baseline="0" dirty="0" smtClean="0"/>
              <a:t>Tech Business Center Filters</a:t>
            </a:r>
          </a:p>
          <a:p>
            <a:pPr marL="0" indent="0">
              <a:buNone/>
            </a:pPr>
            <a:r>
              <a:rPr lang="en-US" baseline="0" dirty="0" smtClean="0"/>
              <a:t>We filtered our entry data by neighborhood that have a high concentration of tech businesses </a:t>
            </a:r>
          </a:p>
          <a:p>
            <a:pPr marL="0" indent="0">
              <a:buNone/>
            </a:pPr>
            <a:r>
              <a:rPr lang="en-US" baseline="0" dirty="0" smtClean="0"/>
              <a:t>Why this is used to filter the evening commute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>
                <a:solidFill>
                  <a:srgbClr val="FF0000"/>
                </a:solidFill>
              </a:rPr>
              <a:t>the number of </a:t>
            </a:r>
            <a:r>
              <a:rPr lang="en-US" b="1" dirty="0" smtClean="0">
                <a:solidFill>
                  <a:srgbClr val="FF0000"/>
                </a:solidFill>
              </a:rPr>
              <a:t>entrants for each station in each 4-hour period.</a:t>
            </a:r>
          </a:p>
          <a:p>
            <a:pPr marL="0" indent="0">
              <a:buNone/>
            </a:pPr>
            <a:r>
              <a:rPr lang="en-US" sz="1200" b="1" dirty="0" smtClean="0">
                <a:solidFill>
                  <a:srgbClr val="FF0000"/>
                </a:solidFill>
              </a:rPr>
              <a:t>▶️ </a:t>
            </a:r>
            <a:r>
              <a:rPr lang="en-US" sz="1200" dirty="0" smtClean="0">
                <a:solidFill>
                  <a:srgbClr val="FF0000"/>
                </a:solidFill>
              </a:rPr>
              <a:t>Example: Grand Central-42 St. clocked ~27k entries on 3/31/17 between noon-4pm.</a:t>
            </a:r>
          </a:p>
          <a:p>
            <a:pPr marL="0" indent="0">
              <a:buNone/>
            </a:pPr>
            <a:endParaRPr lang="en-US" sz="1200" dirty="0" smtClean="0">
              <a:solidFill>
                <a:srgbClr val="FF0000"/>
              </a:solidFill>
            </a:endParaRP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>
                <a:solidFill>
                  <a:srgbClr val="FF0000"/>
                </a:solidFill>
              </a:rPr>
              <a:t>Pinpoint optimal subway stations based on greatest number of entries for the target demographic</a:t>
            </a:r>
            <a:endParaRPr lang="en-US" sz="1200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sz="1200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sz="1200" dirty="0" smtClean="0">
                <a:solidFill>
                  <a:srgbClr val="FF0000"/>
                </a:solidFill>
              </a:rPr>
              <a:t>Assumptions:</a:t>
            </a:r>
          </a:p>
          <a:p>
            <a:pPr marL="0" indent="0">
              <a:buNone/>
            </a:pPr>
            <a:r>
              <a:rPr lang="en-US" sz="1200" dirty="0" smtClean="0">
                <a:solidFill>
                  <a:srgbClr val="FF0000"/>
                </a:solidFill>
              </a:rPr>
              <a:t>Target</a:t>
            </a:r>
            <a:r>
              <a:rPr lang="en-US" sz="1200" baseline="0" dirty="0" smtClean="0">
                <a:solidFill>
                  <a:srgbClr val="FF0000"/>
                </a:solidFill>
              </a:rPr>
              <a:t> wealthy, educated women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CE8625-B685-094C-A142-17CC8AED4AA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9722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Brad</a:t>
            </a:r>
            <a:r>
              <a:rPr lang="en-US" baseline="0" dirty="0" smtClean="0"/>
              <a:t> Solomon:</a:t>
            </a:r>
          </a:p>
          <a:p>
            <a:endParaRPr lang="en-US" baseline="0" dirty="0" smtClean="0"/>
          </a:p>
          <a:p>
            <a:r>
              <a:rPr lang="en-US" baseline="0" dirty="0" smtClean="0"/>
              <a:t>As </a:t>
            </a:r>
            <a:r>
              <a:rPr lang="en-US" baseline="0" dirty="0" err="1" smtClean="0"/>
              <a:t>kevin</a:t>
            </a:r>
            <a:r>
              <a:rPr lang="en-US" baseline="0" dirty="0" smtClean="0"/>
              <a:t> highlighted, there is a noticeable decline in entries on the weekends, so we decided to focus our analysis during the weekdays (M-FRI)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CE8625-B685-094C-A142-17CC8AED4AA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815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Brad</a:t>
            </a:r>
            <a:r>
              <a:rPr lang="en-US" baseline="0" dirty="0" smtClean="0"/>
              <a:t> Solomon:</a:t>
            </a:r>
          </a:p>
          <a:p>
            <a:endParaRPr lang="en-US" baseline="0" dirty="0" smtClean="0"/>
          </a:p>
          <a:p>
            <a:r>
              <a:rPr lang="en-US" baseline="0" dirty="0" smtClean="0"/>
              <a:t>Big 3: Grand Central, WTC, 34 St Penn Station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CE8625-B685-094C-A142-17CC8AED4AA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058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Audrey Baker:</a:t>
            </a:r>
          </a:p>
          <a:p>
            <a:endParaRPr lang="en-US" dirty="0" smtClean="0"/>
          </a:p>
          <a:p>
            <a:r>
              <a:rPr lang="en-US" dirty="0" smtClean="0"/>
              <a:t>This is the bar chart that gives us the attractive </a:t>
            </a:r>
            <a:r>
              <a:rPr lang="en-US" baseline="0" dirty="0" smtClean="0"/>
              <a:t>scoring station entrances, weighted by demographic scoring. Our scoring takes into account the % of women in the workforce, education level, and income. This is relevant for entrances because this is the neighborhood where people live.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We see some repeats – high ridership and highly ranked on the demographic score</a:t>
            </a:r>
          </a:p>
          <a:p>
            <a:endParaRPr lang="en-US" baseline="0" dirty="0" smtClean="0"/>
          </a:p>
          <a:p>
            <a:r>
              <a:rPr lang="en-US" baseline="0" dirty="0" smtClean="0"/>
              <a:t>14 </a:t>
            </a:r>
            <a:r>
              <a:rPr lang="en-US" baseline="0" dirty="0" err="1" smtClean="0"/>
              <a:t>st</a:t>
            </a:r>
            <a:r>
              <a:rPr lang="en-US" baseline="0" dirty="0" smtClean="0"/>
              <a:t> and 86 </a:t>
            </a:r>
            <a:r>
              <a:rPr lang="en-US" baseline="0" dirty="0" err="1" smtClean="0"/>
              <a:t>st</a:t>
            </a:r>
            <a:r>
              <a:rPr lang="en-US" baseline="0" dirty="0" smtClean="0"/>
              <a:t> pop up in this graph because they performed well enough in the nominal ridership, and were in the top quartile for our demographic weighting.</a:t>
            </a:r>
          </a:p>
          <a:p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Ex: 86th street is in the 89</a:t>
            </a:r>
            <a:r>
              <a:rPr lang="en-US" baseline="30000" dirty="0" smtClean="0"/>
              <a:t>th</a:t>
            </a:r>
            <a:r>
              <a:rPr lang="en-US" baseline="0" dirty="0" smtClean="0"/>
              <a:t> percentile of our scoring, while it’s ridership is the top quartile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**</a:t>
            </a:r>
            <a:r>
              <a:rPr lang="en-US" dirty="0" smtClean="0"/>
              <a:t>We</a:t>
            </a:r>
            <a:r>
              <a:rPr lang="en-US" baseline="0" dirty="0" smtClean="0"/>
              <a:t> considered midnight </a:t>
            </a:r>
            <a:r>
              <a:rPr lang="mr-IN" baseline="0" dirty="0" smtClean="0"/>
              <a:t>–</a:t>
            </a:r>
            <a:r>
              <a:rPr lang="en-US" baseline="0" dirty="0" smtClean="0"/>
              <a:t> 8am only for these attributes</a:t>
            </a:r>
            <a:r>
              <a:rPr lang="en-US" baseline="0" dirty="0" smtClean="0"/>
              <a:t>**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CE8625-B685-094C-A142-17CC8AED4AA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5103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Audrey:</a:t>
            </a:r>
          </a:p>
          <a:p>
            <a:endParaRPr lang="en-US" dirty="0" smtClean="0"/>
          </a:p>
          <a:p>
            <a:r>
              <a:rPr lang="en-US" dirty="0" smtClean="0"/>
              <a:t>As </a:t>
            </a:r>
            <a:r>
              <a:rPr lang="en-US" dirty="0" err="1" smtClean="0"/>
              <a:t>kevin</a:t>
            </a:r>
            <a:r>
              <a:rPr lang="en-US" dirty="0" smtClean="0"/>
              <a:t> mentioned</a:t>
            </a:r>
            <a:r>
              <a:rPr lang="en-US" baseline="0" dirty="0" smtClean="0"/>
              <a:t> before, we did this analysis by</a:t>
            </a:r>
            <a:r>
              <a:rPr lang="en-US" baseline="0" dirty="0" smtClean="0"/>
              <a:t> filtering our entry data by neighborhood that have a high concentration of tech businesses.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We applied this filter onto our nominal subway entry information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CE8625-B685-094C-A142-17CC8AED4AA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6285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4F060-3D6D-5C4A-AE8A-1AE5FC6C6628}" type="datetimeFigureOut">
              <a:rPr lang="en-US" smtClean="0"/>
              <a:t>1/11/18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9DE54-998C-C349-AEB9-8C44E878C712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4F060-3D6D-5C4A-AE8A-1AE5FC6C6628}" type="datetimeFigureOut">
              <a:rPr lang="en-US" smtClean="0"/>
              <a:t>1/11/18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9DE54-998C-C349-AEB9-8C44E878C71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4F060-3D6D-5C4A-AE8A-1AE5FC6C6628}" type="datetimeFigureOut">
              <a:rPr lang="en-US" smtClean="0"/>
              <a:t>1/11/18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9DE54-998C-C349-AEB9-8C44E878C71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4F060-3D6D-5C4A-AE8A-1AE5FC6C6628}" type="datetimeFigureOut">
              <a:rPr lang="en-US" smtClean="0"/>
              <a:t>1/11/18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9DE54-998C-C349-AEB9-8C44E878C71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4F060-3D6D-5C4A-AE8A-1AE5FC6C6628}" type="datetimeFigureOut">
              <a:rPr lang="en-US" smtClean="0"/>
              <a:t>1/11/18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9DE54-998C-C349-AEB9-8C44E878C712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4F060-3D6D-5C4A-AE8A-1AE5FC6C6628}" type="datetimeFigureOut">
              <a:rPr lang="en-US" smtClean="0"/>
              <a:t>1/11/18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9DE54-998C-C349-AEB9-8C44E878C71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4F060-3D6D-5C4A-AE8A-1AE5FC6C6628}" type="datetimeFigureOut">
              <a:rPr lang="en-US" smtClean="0"/>
              <a:t>1/11/18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9DE54-998C-C349-AEB9-8C44E878C71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4F060-3D6D-5C4A-AE8A-1AE5FC6C6628}" type="datetimeFigureOut">
              <a:rPr lang="en-US" smtClean="0"/>
              <a:t>1/11/18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9DE54-998C-C349-AEB9-8C44E878C71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4F060-3D6D-5C4A-AE8A-1AE5FC6C6628}" type="datetimeFigureOut">
              <a:rPr lang="en-US" smtClean="0"/>
              <a:t>1/11/18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9DE54-998C-C349-AEB9-8C44E878C71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4824F060-3D6D-5C4A-AE8A-1AE5FC6C6628}" type="datetimeFigureOut">
              <a:rPr lang="en-US" smtClean="0"/>
              <a:t>1/11/18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BE9DE54-998C-C349-AEB9-8C44E878C71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accent2"/>
          </a:solid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4F060-3D6D-5C4A-AE8A-1AE5FC6C6628}" type="datetimeFigureOut">
              <a:rPr lang="en-US" smtClean="0"/>
              <a:t>1/11/18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9DE54-998C-C349-AEB9-8C44E878C71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4824F060-3D6D-5C4A-AE8A-1AE5FC6C6628}" type="datetimeFigureOut">
              <a:rPr lang="en-US" smtClean="0"/>
              <a:t>1/11/18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9BE9DE54-998C-C349-AEB9-8C44E878C712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16077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4" r:id="rId1"/>
    <p:sldLayoutId id="2147483835" r:id="rId2"/>
    <p:sldLayoutId id="2147483836" r:id="rId3"/>
    <p:sldLayoutId id="2147483837" r:id="rId4"/>
    <p:sldLayoutId id="2147483838" r:id="rId5"/>
    <p:sldLayoutId id="2147483839" r:id="rId6"/>
    <p:sldLayoutId id="2147483840" r:id="rId7"/>
    <p:sldLayoutId id="2147483841" r:id="rId8"/>
    <p:sldLayoutId id="2147483842" r:id="rId9"/>
    <p:sldLayoutId id="2147483843" r:id="rId10"/>
    <p:sldLayoutId id="2147483844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ti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"/><Relationship Id="rId3" Type="http://schemas.openxmlformats.org/officeDocument/2006/relationships/image" Target="../media/image9.ti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pandas-docs.github.io/pandas-docs-travis/categorical.html#memory-usage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6000"/>
                <a:shade val="99000"/>
                <a:satMod val="140000"/>
              </a:schemeClr>
            </a:gs>
            <a:gs pos="65000">
              <a:schemeClr val="bg1">
                <a:tint val="100000"/>
                <a:shade val="80000"/>
                <a:satMod val="130000"/>
              </a:schemeClr>
            </a:gs>
            <a:gs pos="100000">
              <a:schemeClr val="bg1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" descr="Image"/>
          <p:cNvPicPr>
            <a:picLocks noChangeAspect="1"/>
          </p:cNvPicPr>
          <p:nvPr/>
        </p:nvPicPr>
        <p:blipFill rotWithShape="1">
          <a:blip r:embed="rId3">
            <a:alphaModFix amt="35000"/>
            <a:extLst/>
          </a:blip>
          <a:srcRect b="322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E25F4A20-71FB-4A26-92E2-89DED49264C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C4E89C94-E462-4566-A15A-32835FD68BC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xmlns="" id="{4071767D-5FF7-4508-B8B7-BB60FF3AB250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Project Benson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421496"/>
          </a:xfrm>
        </p:spPr>
        <p:txBody>
          <a:bodyPr>
            <a:normAutofit fontScale="32500" lnSpcReduction="20000"/>
          </a:bodyPr>
          <a:lstStyle/>
          <a:p>
            <a:r>
              <a:rPr lang="en-US" sz="6200" b="1" i="1" dirty="0">
                <a:solidFill>
                  <a:srgbClr val="FFFFFF"/>
                </a:solidFill>
                <a:latin typeface="+mn-lt"/>
              </a:rPr>
              <a:t>MTA Turnstile Ridership </a:t>
            </a:r>
            <a:r>
              <a:rPr lang="en-US" sz="6200" b="1" i="1" dirty="0" smtClean="0">
                <a:solidFill>
                  <a:srgbClr val="FFFFFF"/>
                </a:solidFill>
                <a:latin typeface="+mn-lt"/>
              </a:rPr>
              <a:t>Analysis</a:t>
            </a:r>
          </a:p>
          <a:p>
            <a:endParaRPr lang="en-US" sz="4800" b="1" i="1" dirty="0">
              <a:solidFill>
                <a:srgbClr val="FFFFFF"/>
              </a:solidFill>
              <a:latin typeface="+mn-lt"/>
            </a:endParaRPr>
          </a:p>
          <a:p>
            <a:r>
              <a:rPr lang="en-US" sz="4800" b="1" i="1" dirty="0">
                <a:solidFill>
                  <a:srgbClr val="FFFFFF"/>
                </a:solidFill>
                <a:latin typeface="+mn-lt"/>
              </a:rPr>
              <a:t>Group 4</a:t>
            </a:r>
          </a:p>
          <a:p>
            <a:r>
              <a:rPr lang="en-US" sz="4800" b="1" i="1" dirty="0">
                <a:solidFill>
                  <a:srgbClr val="FFFFFF"/>
                </a:solidFill>
                <a:latin typeface="+mn-lt"/>
              </a:rPr>
              <a:t>Audrey Baker, Brad Davies, Brad Solomon, Kevin Stern, Will </a:t>
            </a:r>
            <a:r>
              <a:rPr lang="en-US" sz="4800" b="1" i="1" dirty="0" err="1">
                <a:solidFill>
                  <a:srgbClr val="FFFFFF"/>
                </a:solidFill>
                <a:latin typeface="+mn-lt"/>
              </a:rPr>
              <a:t>Stokvis</a:t>
            </a:r>
            <a:endParaRPr lang="en-US" sz="4800" b="1" i="1" dirty="0">
              <a:solidFill>
                <a:srgbClr val="FFFFFF"/>
              </a:solidFill>
              <a:latin typeface="+mn-lt"/>
            </a:endParaRPr>
          </a:p>
          <a:p>
            <a:endParaRPr lang="en-US" sz="6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30749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22" y="980122"/>
            <a:ext cx="12192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866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827" r="20466" b="12700"/>
          <a:stretch/>
        </p:blipFill>
        <p:spPr>
          <a:xfrm>
            <a:off x="1187230" y="1957387"/>
            <a:ext cx="9928445" cy="3981585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41479" y="157164"/>
            <a:ext cx="7616734" cy="1543050"/>
          </a:xfrm>
        </p:spPr>
        <p:txBody>
          <a:bodyPr/>
          <a:lstStyle/>
          <a:p>
            <a:r>
              <a:rPr lang="en-US" dirty="0" smtClean="0"/>
              <a:t>Tech business </a:t>
            </a:r>
            <a:r>
              <a:rPr lang="en-US" dirty="0"/>
              <a:t>c</a:t>
            </a:r>
            <a:r>
              <a:rPr lang="en-US" dirty="0" smtClean="0"/>
              <a:t>enters of NYC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1063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799" y="992189"/>
            <a:ext cx="12192000" cy="4876800"/>
          </a:xfrm>
        </p:spPr>
      </p:pic>
    </p:spTree>
    <p:extLst>
      <p:ext uri="{BB962C8B-B14F-4D97-AF65-F5344CB8AC3E}">
        <p14:creationId xmlns:p14="http://schemas.microsoft.com/office/powerpoint/2010/main" val="176776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Recommendations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469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7D379150-F6B4-45C8-BE10-6B278AD400E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5FFCF544-A370-4A5D-A95F-CA6E0E7191E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xmlns="" id="{6EEB3B97-A638-498B-8083-54191CE71E01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xmlns="" id="{C33BF9DD-8A45-4EEE-B231-0A14D322E5F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9556C5A8-AD7E-4CE7-87BE-9EA3B5E1786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xmlns="" id="{D5FBCAC9-BD8B-4F3B-AD74-EF37D421134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xmlns="" id="{9020DCC9-F851-4562-BB20-1AB3C51BFD08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74770" y="2086188"/>
            <a:ext cx="608976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832" y="640081"/>
            <a:ext cx="3467648" cy="5314406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974771" y="634946"/>
            <a:ext cx="6574972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Morning focal points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half" idx="2"/>
          </p:nvPr>
        </p:nvSpPr>
        <p:spPr>
          <a:xfrm>
            <a:off x="4974769" y="2198914"/>
            <a:ext cx="6574973" cy="3670180"/>
          </a:xfrm>
        </p:spPr>
        <p:txBody>
          <a:bodyPr vert="horz" lIns="0" tIns="45720" rIns="0" bIns="45720" rtlCol="0">
            <a:normAutofit/>
          </a:bodyPr>
          <a:lstStyle/>
          <a:p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34 St – Penn Station</a:t>
            </a:r>
          </a:p>
          <a:p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42 St – Grand Central</a:t>
            </a:r>
          </a:p>
          <a:p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86 </a:t>
            </a:r>
            <a:r>
              <a:rPr 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St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Donut 2"/>
          <p:cNvSpPr/>
          <p:nvPr/>
        </p:nvSpPr>
        <p:spPr>
          <a:xfrm>
            <a:off x="2971801" y="3529013"/>
            <a:ext cx="357187" cy="357187"/>
          </a:xfrm>
          <a:prstGeom prst="donut">
            <a:avLst/>
          </a:prstGeom>
          <a:solidFill>
            <a:srgbClr val="00B0F0"/>
          </a:solidFill>
          <a:ln w="349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Donut 16"/>
          <p:cNvSpPr/>
          <p:nvPr/>
        </p:nvSpPr>
        <p:spPr>
          <a:xfrm>
            <a:off x="1595439" y="3881438"/>
            <a:ext cx="357187" cy="357187"/>
          </a:xfrm>
          <a:prstGeom prst="donut">
            <a:avLst/>
          </a:prstGeom>
          <a:solidFill>
            <a:srgbClr val="00B0F0"/>
          </a:solidFill>
          <a:ln w="349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Donut 18"/>
          <p:cNvSpPr/>
          <p:nvPr/>
        </p:nvSpPr>
        <p:spPr>
          <a:xfrm>
            <a:off x="3019426" y="1362076"/>
            <a:ext cx="357187" cy="357187"/>
          </a:xfrm>
          <a:prstGeom prst="donut">
            <a:avLst/>
          </a:prstGeom>
          <a:solidFill>
            <a:srgbClr val="00B0F0"/>
          </a:solidFill>
          <a:ln w="349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2179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7D379150-F6B4-45C8-BE10-6B278AD400E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5FFCF544-A370-4A5D-A95F-CA6E0E7191E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xmlns="" id="{6EEB3B97-A638-498B-8083-54191CE71E01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xmlns="" id="{C33BF9DD-8A45-4EEE-B231-0A14D322E5F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9556C5A8-AD7E-4CE7-87BE-9EA3B5E1786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D5FBCAC9-BD8B-4F3B-AD74-EF37D421134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xmlns="" id="{9020DCC9-F851-4562-BB20-1AB3C51BFD08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74770" y="2086188"/>
            <a:ext cx="608976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832" y="640081"/>
            <a:ext cx="3467648" cy="5314406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974771" y="634946"/>
            <a:ext cx="6574972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Evening focal points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half" idx="2"/>
          </p:nvPr>
        </p:nvSpPr>
        <p:spPr>
          <a:xfrm>
            <a:off x="4974769" y="2198914"/>
            <a:ext cx="6574973" cy="3670180"/>
          </a:xfrm>
        </p:spPr>
        <p:txBody>
          <a:bodyPr vert="horz" lIns="0" tIns="45720" rIns="0" bIns="45720" rtlCol="0">
            <a:normAutofit/>
          </a:bodyPr>
          <a:lstStyle/>
          <a:p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14 St – Union Sq</a:t>
            </a:r>
          </a:p>
          <a:p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 4 St – Wash Sq</a:t>
            </a:r>
          </a:p>
          <a:p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34 St – Herald Sq</a:t>
            </a:r>
          </a:p>
          <a:p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Donut 11"/>
          <p:cNvSpPr/>
          <p:nvPr/>
        </p:nvSpPr>
        <p:spPr>
          <a:xfrm>
            <a:off x="2886076" y="4672013"/>
            <a:ext cx="357187" cy="357187"/>
          </a:xfrm>
          <a:prstGeom prst="donut">
            <a:avLst/>
          </a:prstGeom>
          <a:solidFill>
            <a:srgbClr val="FF0000"/>
          </a:solidFill>
          <a:ln w="349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Donut 13"/>
          <p:cNvSpPr/>
          <p:nvPr/>
        </p:nvSpPr>
        <p:spPr>
          <a:xfrm>
            <a:off x="2181226" y="5238750"/>
            <a:ext cx="357187" cy="357187"/>
          </a:xfrm>
          <a:prstGeom prst="donut">
            <a:avLst/>
          </a:prstGeom>
          <a:solidFill>
            <a:srgbClr val="FF0000"/>
          </a:solidFill>
          <a:ln w="349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Donut 15"/>
          <p:cNvSpPr/>
          <p:nvPr/>
        </p:nvSpPr>
        <p:spPr>
          <a:xfrm>
            <a:off x="2166939" y="3881438"/>
            <a:ext cx="357187" cy="357187"/>
          </a:xfrm>
          <a:prstGeom prst="donut">
            <a:avLst/>
          </a:prstGeom>
          <a:solidFill>
            <a:srgbClr val="FF0000"/>
          </a:solidFill>
          <a:ln w="349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5931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9185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</a:t>
            </a:r>
            <a:r>
              <a:rPr lang="en-US" dirty="0" smtClean="0"/>
              <a:t>ppendix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6411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quality </a:t>
            </a:r>
            <a:r>
              <a:rPr lang="en-US" dirty="0"/>
              <a:t>i</a:t>
            </a:r>
            <a:r>
              <a:rPr lang="en-US" dirty="0" smtClean="0"/>
              <a:t>ssues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sz="2800" dirty="0" smtClean="0"/>
              <a:t>Implausible </a:t>
            </a:r>
            <a:r>
              <a:rPr lang="en-US" sz="2800" dirty="0"/>
              <a:t>"jumps" in implied ridership*</a:t>
            </a:r>
          </a:p>
          <a:p>
            <a:pPr lvl="1"/>
            <a:r>
              <a:rPr lang="en-US" sz="2800" dirty="0"/>
              <a:t>Arbitrary "resetting" of ridership </a:t>
            </a:r>
            <a:r>
              <a:rPr lang="en-US" sz="2800" dirty="0" smtClean="0"/>
              <a:t>counts</a:t>
            </a:r>
            <a:endParaRPr lang="en-US" sz="2800" dirty="0"/>
          </a:p>
          <a:p>
            <a:pPr lvl="1"/>
            <a:r>
              <a:rPr lang="en-US" sz="2800" dirty="0"/>
              <a:t>Duplicated </a:t>
            </a:r>
            <a:r>
              <a:rPr lang="en-US" sz="2800" dirty="0" smtClean="0"/>
              <a:t>entries</a:t>
            </a:r>
          </a:p>
          <a:p>
            <a:pPr lvl="1"/>
            <a:r>
              <a:rPr lang="en-US" sz="2800" dirty="0" smtClean="0"/>
              <a:t>Timeslot demarcations not aligned with morning </a:t>
            </a:r>
            <a:r>
              <a:rPr lang="en-US" sz="2800" dirty="0" smtClean="0"/>
              <a:t>hour</a:t>
            </a:r>
          </a:p>
          <a:p>
            <a:pPr lvl="1"/>
            <a:r>
              <a:rPr lang="en-US" sz="2800" dirty="0" smtClean="0"/>
              <a:t>Poor field documentation (lack of clarification on field hierarchy)</a:t>
            </a:r>
            <a:endParaRPr lang="en-US" sz="2800" dirty="0"/>
          </a:p>
        </p:txBody>
      </p:sp>
      <p:sp>
        <p:nvSpPr>
          <p:cNvPr id="4" name="* On 1-22-17 at 12:00:00, the 14th St 01-03-00 turnstile (N078 R175 ACEL) had 8,476,560 cumulative entries.  The next recorded entry figure was 2,130,669,389 cumulative entries, 4 hours later at 16:00:00, implying a 4-hour difference of 2.1 billion riders."/>
          <p:cNvSpPr txBox="1"/>
          <p:nvPr/>
        </p:nvSpPr>
        <p:spPr>
          <a:xfrm>
            <a:off x="13196385" y="12601356"/>
            <a:ext cx="10732659" cy="10135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2000" b="0"/>
            </a:pPr>
            <a:r>
              <a:t>* On 1-22-17 at 12:00:00, the 14</a:t>
            </a:r>
            <a:r>
              <a:rPr baseline="29199"/>
              <a:t>th</a:t>
            </a:r>
            <a:r>
              <a:t> St 01-03-00 turnstile (N078 R175 ACEL) had 8,476,560 cumulative entries.  </a:t>
            </a:r>
            <a:r>
              <a:rPr dirty="0"/>
              <a:t>The next recorded entry figure was 2,130,669,389 cumulative entries, </a:t>
            </a:r>
            <a:r>
              <a:rPr i="1" dirty="0">
                <a:latin typeface="Calibri"/>
                <a:ea typeface="Calibri"/>
                <a:cs typeface="Calibri"/>
                <a:sym typeface="Calibri"/>
              </a:rPr>
              <a:t>4 hours later</a:t>
            </a:r>
            <a:r>
              <a:rPr dirty="0"/>
              <a:t> at 16:00:00, implying a 4-hour difference of </a:t>
            </a:r>
            <a:r>
              <a:rPr dirty="0">
                <a:latin typeface="Calibri"/>
                <a:ea typeface="Calibri"/>
                <a:cs typeface="Calibri"/>
                <a:sym typeface="Calibri"/>
              </a:rPr>
              <a:t>2.1 billion riders.</a:t>
            </a:r>
          </a:p>
        </p:txBody>
      </p:sp>
      <p:sp>
        <p:nvSpPr>
          <p:cNvPr id="5" name="* On 1-22-17 at 12:00:00, the 14th St 01-03-00 turnstile (N078 R175 ACEL) had 8,476,560 cumulative entries.  The next recorded entry figure was 2,130,669,389 cumulative entries, 4 hours later at 16:00:00, implying a 4-hour difference of 2.1 billion riders."/>
          <p:cNvSpPr txBox="1"/>
          <p:nvPr/>
        </p:nvSpPr>
        <p:spPr>
          <a:xfrm>
            <a:off x="13348785" y="12753756"/>
            <a:ext cx="10732659" cy="10135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2000" b="0"/>
            </a:pPr>
            <a:r>
              <a:t>* On 1-22-17 at 12:00:00, the 14</a:t>
            </a:r>
            <a:r>
              <a:rPr baseline="29199"/>
              <a:t>th</a:t>
            </a:r>
            <a:r>
              <a:t> St 01-03-00 turnstile (N078 R175 ACEL) had 8,476,560 cumulative entries.  </a:t>
            </a:r>
            <a:r>
              <a:rPr dirty="0"/>
              <a:t>The next recorded entry figure was 2,130,669,389 cumulative entries, </a:t>
            </a:r>
            <a:r>
              <a:rPr i="1" dirty="0">
                <a:latin typeface="Calibri"/>
                <a:ea typeface="Calibri"/>
                <a:cs typeface="Calibri"/>
                <a:sym typeface="Calibri"/>
              </a:rPr>
              <a:t>4 hours later</a:t>
            </a:r>
            <a:r>
              <a:rPr dirty="0"/>
              <a:t> at 16:00:00, implying a 4-hour difference of </a:t>
            </a:r>
            <a:r>
              <a:rPr dirty="0">
                <a:latin typeface="Calibri"/>
                <a:ea typeface="Calibri"/>
                <a:cs typeface="Calibri"/>
                <a:sym typeface="Calibri"/>
              </a:rPr>
              <a:t>2.1 billion riders.</a:t>
            </a:r>
          </a:p>
        </p:txBody>
      </p:sp>
      <p:sp>
        <p:nvSpPr>
          <p:cNvPr id="6" name="Rectangle 5"/>
          <p:cNvSpPr/>
          <p:nvPr/>
        </p:nvSpPr>
        <p:spPr>
          <a:xfrm>
            <a:off x="348343" y="5788680"/>
            <a:ext cx="114953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sz="2000" b="0"/>
            </a:pPr>
            <a:r>
              <a:rPr lang="en-US" sz="1400" dirty="0"/>
              <a:t>* On 1-22-17 at 12:00:00, the 14</a:t>
            </a:r>
            <a:r>
              <a:rPr lang="en-US" sz="1400" baseline="29199" dirty="0"/>
              <a:t>th</a:t>
            </a:r>
            <a:r>
              <a:rPr lang="en-US" sz="1400" dirty="0"/>
              <a:t> St 01-03-00 turnstile (N078 R175 ACEL) had 8,476,560 cumulative entries.  The next recorded entry figure was 2,130,669,389 cumulative entries, </a:t>
            </a:r>
            <a:r>
              <a:rPr lang="en-US" sz="1400" i="1" dirty="0">
                <a:ea typeface="Calibri"/>
                <a:cs typeface="Calibri"/>
                <a:sym typeface="Calibri"/>
              </a:rPr>
              <a:t>4 hours later</a:t>
            </a:r>
            <a:r>
              <a:rPr lang="en-US" sz="1400" dirty="0"/>
              <a:t> at 16:00:00, implying a 4-hour difference of </a:t>
            </a:r>
            <a:r>
              <a:rPr lang="en-US" sz="1400" dirty="0">
                <a:ea typeface="Calibri"/>
                <a:cs typeface="Calibri"/>
                <a:sym typeface="Calibri"/>
              </a:rPr>
              <a:t>2.1 billion riders</a:t>
            </a:r>
            <a:r>
              <a:rPr lang="en-US" sz="1400" dirty="0" smtClean="0">
                <a:ea typeface="Calibri"/>
                <a:cs typeface="Calibri"/>
                <a:sym typeface="Calibri"/>
              </a:rPr>
              <a:t>. ~25 such cases.</a:t>
            </a:r>
            <a:endParaRPr lang="en-US" sz="1400" dirty="0"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370531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Detecting “true flukes” (not outliers)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As mentioned earlier, we find ~25 entries that can be deemed “unrealistic” and are removed from the dataset.  (25,000+ entrants to one turnstile within 4 hours.)</a:t>
            </a:r>
          </a:p>
          <a:p>
            <a:endParaRPr lang="en-US" dirty="0"/>
          </a:p>
          <a:p>
            <a:r>
              <a:rPr lang="en-US" dirty="0" smtClean="0"/>
              <a:t>However, we also find “legitimate” entries where 4-hour entry tallies are as high as the 2,500-3,500 range.  (3,500 turnstile entrants in 4 hours would imply 1 entrant every 4.11 seconds.)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3889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romanLcPeriod"/>
            </a:pPr>
            <a:r>
              <a:rPr lang="en-US" sz="3200" dirty="0" smtClean="0"/>
              <a:t>Overview</a:t>
            </a:r>
          </a:p>
          <a:p>
            <a:pPr marL="514350" indent="-514350">
              <a:buFont typeface="+mj-lt"/>
              <a:buAutoNum type="romanLcPeriod"/>
            </a:pPr>
            <a:endParaRPr lang="en-US" sz="100" dirty="0" smtClean="0"/>
          </a:p>
          <a:p>
            <a:pPr marL="514350" indent="-514350">
              <a:buFont typeface="+mj-lt"/>
              <a:buAutoNum type="romanLcPeriod"/>
            </a:pPr>
            <a:r>
              <a:rPr lang="en-US" sz="3200" dirty="0" smtClean="0"/>
              <a:t>Insights</a:t>
            </a:r>
          </a:p>
          <a:p>
            <a:pPr marL="514350" indent="-514350">
              <a:buFont typeface="+mj-lt"/>
              <a:buAutoNum type="romanLcPeriod"/>
            </a:pPr>
            <a:endParaRPr lang="en-US" sz="100" dirty="0" smtClean="0"/>
          </a:p>
          <a:p>
            <a:pPr marL="514350" indent="-514350">
              <a:buFont typeface="+mj-lt"/>
              <a:buAutoNum type="romanLcPeriod"/>
            </a:pPr>
            <a:r>
              <a:rPr lang="en-US" sz="3200" dirty="0" smtClean="0"/>
              <a:t>Recommendations</a:t>
            </a:r>
            <a:endParaRPr lang="en-US" sz="3200" dirty="0" smtClean="0"/>
          </a:p>
        </p:txBody>
      </p:sp>
    </p:spTree>
    <p:extLst>
      <p:ext uri="{BB962C8B-B14F-4D97-AF65-F5344CB8AC3E}">
        <p14:creationId xmlns:p14="http://schemas.microsoft.com/office/powerpoint/2010/main" val="779544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614384" y="0"/>
            <a:ext cx="10515600" cy="1325563"/>
          </a:xfrm>
        </p:spPr>
        <p:txBody>
          <a:bodyPr/>
          <a:lstStyle/>
          <a:p>
            <a:r>
              <a:rPr lang="en-US" dirty="0" smtClean="0"/>
              <a:t>Field hierarchy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598087474"/>
              </p:ext>
            </p:extLst>
          </p:nvPr>
        </p:nvGraphicFramePr>
        <p:xfrm>
          <a:off x="-1042990" y="1128713"/>
          <a:ext cx="10515600" cy="43513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Content Placeholder 2"/>
          <p:cNvSpPr txBox="1">
            <a:spLocks/>
          </p:cNvSpPr>
          <p:nvPr/>
        </p:nvSpPr>
        <p:spPr>
          <a:xfrm>
            <a:off x="7505204" y="1512558"/>
            <a:ext cx="4524499" cy="43513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Clr>
                <a:srgbClr val="E48312"/>
              </a:buClr>
            </a:pPr>
            <a:endParaRPr lang="en-US" sz="1800" dirty="0" smtClean="0"/>
          </a:p>
          <a:p>
            <a:pPr lvl="1">
              <a:buClr>
                <a:srgbClr val="E48312"/>
              </a:buClr>
            </a:pPr>
            <a:endParaRPr lang="en-US" sz="1800" dirty="0" smtClean="0">
              <a:solidFill>
                <a:srgbClr val="000000">
                  <a:lumMod val="75000"/>
                  <a:lumOff val="25000"/>
                </a:srgbClr>
              </a:solidFill>
            </a:endParaRPr>
          </a:p>
          <a:p>
            <a:pPr marL="457200" lvl="1" indent="0">
              <a:buClr>
                <a:srgbClr val="E48312"/>
              </a:buClr>
              <a:buNone/>
            </a:pPr>
            <a:r>
              <a:rPr lang="en-US" sz="2800" u="sng" dirty="0" smtClean="0">
                <a:solidFill>
                  <a:srgbClr val="000000">
                    <a:lumMod val="75000"/>
                    <a:lumOff val="25000"/>
                  </a:srgbClr>
                </a:solidFill>
              </a:rPr>
              <a:t>Split-apply-combine:</a:t>
            </a:r>
          </a:p>
          <a:p>
            <a:pPr marL="914400" lvl="1" indent="-457200">
              <a:buClr>
                <a:srgbClr val="E48312"/>
              </a:buClr>
              <a:buFont typeface="+mj-lt"/>
              <a:buAutoNum type="arabicPeriod"/>
            </a:pPr>
            <a:r>
              <a:rPr lang="en-US" dirty="0" smtClean="0">
                <a:solidFill>
                  <a:srgbClr val="000000">
                    <a:lumMod val="75000"/>
                    <a:lumOff val="25000"/>
                  </a:srgbClr>
                </a:solidFill>
              </a:rPr>
              <a:t>Find </a:t>
            </a:r>
            <a:r>
              <a:rPr lang="en-US" dirty="0">
                <a:solidFill>
                  <a:srgbClr val="000000">
                    <a:lumMod val="75000"/>
                    <a:lumOff val="25000"/>
                  </a:srgbClr>
                </a:solidFill>
              </a:rPr>
              <a:t>total entries at 4-hour intervals </a:t>
            </a:r>
            <a:r>
              <a:rPr lang="en-US" b="1" dirty="0">
                <a:solidFill>
                  <a:srgbClr val="000000">
                    <a:lumMod val="75000"/>
                    <a:lumOff val="25000"/>
                  </a:srgbClr>
                </a:solidFill>
              </a:rPr>
              <a:t>at the turnstile </a:t>
            </a:r>
            <a:r>
              <a:rPr lang="en-US" b="1" dirty="0" smtClean="0">
                <a:solidFill>
                  <a:srgbClr val="000000">
                    <a:lumMod val="75000"/>
                    <a:lumOff val="25000"/>
                  </a:srgbClr>
                </a:solidFill>
              </a:rPr>
              <a:t>(SCP) level</a:t>
            </a:r>
            <a:r>
              <a:rPr lang="en-US" dirty="0" smtClean="0">
                <a:solidFill>
                  <a:srgbClr val="000000">
                    <a:lumMod val="75000"/>
                    <a:lumOff val="25000"/>
                  </a:srgbClr>
                </a:solidFill>
              </a:rPr>
              <a:t>.</a:t>
            </a:r>
            <a:endParaRPr lang="en-US" dirty="0">
              <a:solidFill>
                <a:srgbClr val="000000">
                  <a:lumMod val="75000"/>
                  <a:lumOff val="25000"/>
                </a:srgbClr>
              </a:solidFill>
            </a:endParaRPr>
          </a:p>
          <a:p>
            <a:pPr marL="914400" lvl="1" indent="-457200">
              <a:buClr>
                <a:srgbClr val="E48312"/>
              </a:buClr>
              <a:buFont typeface="+mj-lt"/>
              <a:buAutoNum type="arabicPeriod"/>
            </a:pPr>
            <a:r>
              <a:rPr lang="en-US" dirty="0" smtClean="0">
                <a:solidFill>
                  <a:srgbClr val="000000">
                    <a:lumMod val="75000"/>
                    <a:lumOff val="25000"/>
                  </a:srgbClr>
                </a:solidFill>
              </a:rPr>
              <a:t>Aggregate back </a:t>
            </a:r>
            <a:r>
              <a:rPr lang="en-US" dirty="0">
                <a:solidFill>
                  <a:srgbClr val="000000">
                    <a:lumMod val="75000"/>
                    <a:lumOff val="25000"/>
                  </a:srgbClr>
                </a:solidFill>
              </a:rPr>
              <a:t>up to the </a:t>
            </a:r>
            <a:r>
              <a:rPr lang="en-US" b="1" dirty="0">
                <a:solidFill>
                  <a:srgbClr val="000000">
                    <a:lumMod val="75000"/>
                    <a:lumOff val="25000"/>
                  </a:srgbClr>
                </a:solidFill>
              </a:rPr>
              <a:t>station </a:t>
            </a:r>
            <a:r>
              <a:rPr lang="en-US" b="1" dirty="0" smtClean="0">
                <a:solidFill>
                  <a:srgbClr val="000000">
                    <a:lumMod val="75000"/>
                    <a:lumOff val="25000"/>
                  </a:srgbClr>
                </a:solidFill>
              </a:rPr>
              <a:t>level </a:t>
            </a:r>
            <a:r>
              <a:rPr lang="en-US" dirty="0">
                <a:solidFill>
                  <a:srgbClr val="000000">
                    <a:lumMod val="75000"/>
                    <a:lumOff val="25000"/>
                  </a:srgbClr>
                </a:solidFill>
              </a:rPr>
              <a:t>(</a:t>
            </a:r>
            <a:r>
              <a:rPr lang="en-US" dirty="0" smtClean="0">
                <a:solidFill>
                  <a:srgbClr val="000000">
                    <a:lumMod val="75000"/>
                    <a:lumOff val="25000"/>
                  </a:srgbClr>
                </a:solidFill>
              </a:rPr>
              <a:t>LINENAME/STATION/CA).</a:t>
            </a:r>
            <a:endParaRPr lang="en-US" dirty="0">
              <a:solidFill>
                <a:srgbClr val="000000">
                  <a:lumMod val="75000"/>
                  <a:lumOff val="25000"/>
                </a:srgbClr>
              </a:solidFill>
            </a:endParaRPr>
          </a:p>
          <a:p>
            <a:endParaRPr lang="en-US" sz="1800" dirty="0"/>
          </a:p>
        </p:txBody>
      </p:sp>
      <p:sp>
        <p:nvSpPr>
          <p:cNvPr id="3" name="Right Brace 2"/>
          <p:cNvSpPr/>
          <p:nvPr/>
        </p:nvSpPr>
        <p:spPr>
          <a:xfrm rot="5400000">
            <a:off x="3730655" y="2830923"/>
            <a:ext cx="479320" cy="5795162"/>
          </a:xfrm>
          <a:prstGeom prst="rightBrace">
            <a:avLst>
              <a:gd name="adj1" fmla="val 0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2036548" y="6004790"/>
            <a:ext cx="3867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~2.3 million turnstile + timeslot records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9466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</a:t>
            </a:r>
            <a:r>
              <a:rPr lang="en-US" dirty="0" smtClean="0"/>
              <a:t>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360719" cy="4351338"/>
          </a:xfrm>
        </p:spPr>
        <p:txBody>
          <a:bodyPr>
            <a:normAutofit/>
          </a:bodyPr>
          <a:lstStyle/>
          <a:p>
            <a:r>
              <a:rPr lang="en-US" sz="1800" dirty="0" smtClean="0"/>
              <a:t>Core dataset: </a:t>
            </a:r>
          </a:p>
          <a:p>
            <a:pPr lvl="1">
              <a:buClr>
                <a:srgbClr val="E48312"/>
              </a:buClr>
            </a:pPr>
            <a:r>
              <a:rPr lang="en-US" dirty="0" smtClean="0"/>
              <a:t>~2.3 million records (</a:t>
            </a:r>
            <a:r>
              <a:rPr lang="en-US" dirty="0" err="1" smtClean="0"/>
              <a:t>turnstile+time</a:t>
            </a:r>
            <a:r>
              <a:rPr lang="en-US" dirty="0"/>
              <a:t> </a:t>
            </a:r>
            <a:r>
              <a:rPr lang="en-US" dirty="0" smtClean="0"/>
              <a:t>pairs).</a:t>
            </a:r>
          </a:p>
          <a:p>
            <a:pPr lvl="1">
              <a:buClr>
                <a:srgbClr val="E48312"/>
              </a:buClr>
            </a:pPr>
            <a:r>
              <a:rPr lang="en-US" dirty="0" smtClean="0"/>
              <a:t>Spanning Jan 7, 2017 thru Mar 31, 2017.</a:t>
            </a:r>
          </a:p>
          <a:p>
            <a:pPr lvl="1">
              <a:buClr>
                <a:srgbClr val="E48312"/>
              </a:buClr>
            </a:pPr>
            <a:r>
              <a:rPr lang="en-US" dirty="0"/>
              <a:t>D</a:t>
            </a:r>
            <a:r>
              <a:rPr lang="en-US" dirty="0" smtClean="0"/>
              <a:t>iscrete differences @ 4hr intervals. (0:00, 4:00, </a:t>
            </a:r>
            <a:r>
              <a:rPr lang="mr-IN" dirty="0" smtClean="0"/>
              <a:t>…</a:t>
            </a:r>
            <a:r>
              <a:rPr lang="en-US" dirty="0" smtClean="0"/>
              <a:t>)</a:t>
            </a:r>
          </a:p>
          <a:p>
            <a:pPr lvl="1">
              <a:buClr>
                <a:srgbClr val="E48312"/>
              </a:buClr>
            </a:pPr>
            <a:endParaRPr lang="en-US" dirty="0"/>
          </a:p>
          <a:p>
            <a:r>
              <a:rPr lang="en-US" sz="1800" dirty="0" smtClean="0"/>
              <a:t>External datasets leveraged to find stops with </a:t>
            </a:r>
            <a:r>
              <a:rPr lang="en-US" sz="1800" b="1" dirty="0" smtClean="0"/>
              <a:t>favorable demographic concentrations:</a:t>
            </a:r>
            <a:endParaRPr lang="en-US" sz="1800" dirty="0" smtClean="0"/>
          </a:p>
          <a:p>
            <a:pPr lvl="1"/>
            <a:r>
              <a:rPr lang="en-US" dirty="0" smtClean="0"/>
              <a:t>Subway </a:t>
            </a:r>
            <a:r>
              <a:rPr lang="en-US" dirty="0"/>
              <a:t>Census Tract </a:t>
            </a:r>
            <a:r>
              <a:rPr lang="en-US" dirty="0" smtClean="0"/>
              <a:t>Data.</a:t>
            </a:r>
          </a:p>
          <a:p>
            <a:pPr lvl="1"/>
            <a:r>
              <a:rPr lang="en-US" dirty="0" smtClean="0"/>
              <a:t>2012-16 American Community Survey 5-Yr Estimates</a:t>
            </a:r>
            <a:endParaRPr lang="en-US" dirty="0"/>
          </a:p>
        </p:txBody>
      </p:sp>
      <p:pic>
        <p:nvPicPr>
          <p:cNvPr id="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728363" y="1859637"/>
            <a:ext cx="2019379" cy="2019379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480806" y="3879016"/>
            <a:ext cx="5030963" cy="226393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615800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Demographic weighting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097279" y="1845734"/>
            <a:ext cx="10246995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2400" dirty="0" smtClean="0"/>
              <a:t>Percentile-rank each station by it’s locale’s:</a:t>
            </a:r>
          </a:p>
          <a:p>
            <a:pPr lvl="2"/>
            <a:r>
              <a:rPr lang="en-US" sz="2000" dirty="0"/>
              <a:t>Composite education score (pct. associates degree or above</a:t>
            </a:r>
            <a:r>
              <a:rPr lang="en-US" sz="2000" dirty="0" smtClean="0"/>
              <a:t>);</a:t>
            </a:r>
          </a:p>
          <a:p>
            <a:pPr lvl="2"/>
            <a:r>
              <a:rPr lang="en-US" sz="2000" dirty="0"/>
              <a:t>Proportion of females in population</a:t>
            </a:r>
            <a:r>
              <a:rPr lang="en-US" sz="2000" dirty="0" smtClean="0"/>
              <a:t>;</a:t>
            </a:r>
          </a:p>
          <a:p>
            <a:pPr lvl="2"/>
            <a:r>
              <a:rPr lang="en-US" sz="2000" dirty="0"/>
              <a:t>Median </a:t>
            </a:r>
            <a:r>
              <a:rPr lang="en-US" sz="2000" dirty="0" smtClean="0"/>
              <a:t>income</a:t>
            </a:r>
            <a:endParaRPr lang="en-US" sz="2000" dirty="0"/>
          </a:p>
          <a:p>
            <a:pPr lvl="2"/>
            <a:endParaRPr lang="en-US" sz="2000" dirty="0" smtClean="0"/>
          </a:p>
          <a:p>
            <a:pPr lvl="1"/>
            <a:r>
              <a:rPr lang="en-US" sz="2400" dirty="0"/>
              <a:t>Areas with missing data are assigned their field-wise </a:t>
            </a:r>
            <a:r>
              <a:rPr lang="en-US" sz="2400" dirty="0" smtClean="0"/>
              <a:t>median</a:t>
            </a:r>
          </a:p>
          <a:p>
            <a:pPr lvl="1"/>
            <a:endParaRPr lang="en-US" sz="2400" dirty="0"/>
          </a:p>
          <a:p>
            <a:pPr lvl="1"/>
            <a:r>
              <a:rPr lang="en-US" sz="2400" dirty="0"/>
              <a:t>Each station’s final score is an average of the three ranks; nominal entry figures are weighted by these scores to target demographically attractive areas.</a:t>
            </a:r>
          </a:p>
          <a:p>
            <a:pPr lvl="1"/>
            <a:endParaRPr lang="en-US" sz="2400" dirty="0" smtClean="0"/>
          </a:p>
          <a:p>
            <a:pPr lvl="1"/>
            <a:endParaRPr lang="en-US" sz="2400" dirty="0" smtClean="0"/>
          </a:p>
          <a:p>
            <a:pPr lvl="1"/>
            <a:endParaRPr lang="en-US" dirty="0" smtClean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endParaRPr lang="en-US" dirty="0" smtClean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28113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note on memory usage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 reduce the memory footprint of our raw dataset by a factor of 3.5x, from 783.60 MB to 224.12 MB through use of categorical datatypes and integer </a:t>
            </a:r>
            <a:r>
              <a:rPr lang="en-US" dirty="0" err="1" smtClean="0"/>
              <a:t>downcasting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dirty="0" smtClean="0"/>
              <a:t>Pandas </a:t>
            </a:r>
            <a:r>
              <a:rPr lang="en-US" i="1" dirty="0" smtClean="0">
                <a:hlinkClick r:id="rId3"/>
              </a:rPr>
              <a:t>pd.categorical</a:t>
            </a:r>
            <a:r>
              <a:rPr lang="en-US" dirty="0" smtClean="0"/>
              <a:t> </a:t>
            </a:r>
            <a:r>
              <a:rPr lang="en-US" dirty="0" err="1" smtClean="0"/>
              <a:t>dtype</a:t>
            </a:r>
            <a:r>
              <a:rPr lang="en-US" dirty="0" smtClean="0"/>
              <a:t> maps raw values to integer values, using an optimized </a:t>
            </a:r>
            <a:r>
              <a:rPr lang="en-US" i="1" dirty="0" err="1" smtClean="0"/>
              <a:t>int</a:t>
            </a:r>
            <a:r>
              <a:rPr lang="en-US" dirty="0" smtClean="0"/>
              <a:t> subtype but retaining unique representation.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04648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5179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</a:t>
            </a:r>
            <a:r>
              <a:rPr lang="en-US" dirty="0" smtClean="0"/>
              <a:t>objective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097279" y="1845734"/>
            <a:ext cx="10246995" cy="4023360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01168" lvl="1" indent="0">
              <a:buNone/>
            </a:pPr>
            <a:endParaRPr lang="en-US" sz="2400" dirty="0" smtClean="0"/>
          </a:p>
          <a:p>
            <a:pPr marL="201168" lvl="1" indent="0">
              <a:buNone/>
            </a:pPr>
            <a:endParaRPr lang="en-US" sz="2400" dirty="0"/>
          </a:p>
          <a:p>
            <a:pPr marL="201168" lvl="1" indent="0">
              <a:buNone/>
            </a:pPr>
            <a:r>
              <a:rPr lang="en-US" sz="2400" dirty="0" smtClean="0"/>
              <a:t>Optimize street </a:t>
            </a:r>
            <a:r>
              <a:rPr lang="en-US" sz="2400" dirty="0"/>
              <a:t>teams at the entrance of subway stations to </a:t>
            </a:r>
            <a:r>
              <a:rPr lang="en-US" sz="2400" dirty="0" smtClean="0"/>
              <a:t>reach potential attendees and contributors for WTWY’s summer 2018 annual gala</a:t>
            </a:r>
            <a:endParaRPr lang="en-US" sz="2400" dirty="0"/>
          </a:p>
          <a:p>
            <a:pPr lvl="1"/>
            <a:endParaRPr lang="en-US" sz="2400" dirty="0" smtClean="0"/>
          </a:p>
          <a:p>
            <a:pPr lvl="1"/>
            <a:endParaRPr lang="en-US" sz="2400" dirty="0"/>
          </a:p>
          <a:p>
            <a:pPr lvl="1"/>
            <a:endParaRPr lang="en-US" sz="2400" dirty="0" smtClean="0"/>
          </a:p>
          <a:p>
            <a:pPr lvl="1"/>
            <a:endParaRPr lang="en-US" sz="2400" dirty="0" smtClean="0"/>
          </a:p>
          <a:p>
            <a:pPr lvl="1"/>
            <a:endParaRPr lang="en-US" dirty="0" smtClean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endParaRPr lang="en-US" dirty="0" smtClean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0348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xmlns="" id="{5CF81D86-BDBA-477C-B7DD-8D359BB9965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xmlns="" id="{03B29638-4838-4B9B-B9DB-96E542BAF3E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88AA064E-5F6E-4024-BC28-EDDC3DFC70E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xmlns="" id="{C65F3E9C-EF11-4F8F-A621-399C7A3E6401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74770" y="2086188"/>
            <a:ext cx="608976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t="13337" r="2" b="2"/>
          <a:stretch/>
        </p:blipFill>
        <p:spPr>
          <a:xfrm>
            <a:off x="633999" y="640081"/>
            <a:ext cx="4001315" cy="53144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74771" y="634946"/>
            <a:ext cx="6574972" cy="1450757"/>
          </a:xfrm>
        </p:spPr>
        <p:txBody>
          <a:bodyPr>
            <a:normAutofit/>
          </a:bodyPr>
          <a:lstStyle/>
          <a:p>
            <a:r>
              <a:rPr lang="en-US" dirty="0"/>
              <a:t>Executive 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74769" y="2198914"/>
            <a:ext cx="6574973" cy="3670180"/>
          </a:xfrm>
        </p:spPr>
        <p:txBody>
          <a:bodyPr>
            <a:normAutofit/>
          </a:bodyPr>
          <a:lstStyle/>
          <a:p>
            <a:pPr lvl="1"/>
            <a:r>
              <a:rPr lang="en-US" dirty="0"/>
              <a:t>Focus resources on high traffic stations </a:t>
            </a:r>
            <a:r>
              <a:rPr lang="en-US" i="1" dirty="0"/>
              <a:t>and</a:t>
            </a:r>
            <a:r>
              <a:rPr lang="en-US" dirty="0"/>
              <a:t> times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Consider demographics and proximity to tech centers alongside raw MTA ridership numbers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>
              <a:spcBef>
                <a:spcPts val="0"/>
              </a:spcBef>
              <a:spcAft>
                <a:spcPts val="0"/>
              </a:spcAft>
              <a:buClrTx/>
              <a:buSzTx/>
            </a:pPr>
            <a:endParaRPr lang="en-US" dirty="0"/>
          </a:p>
          <a:p>
            <a:pPr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</a:pPr>
            <a:endParaRPr lang="en-US" dirty="0"/>
          </a:p>
        </p:txBody>
      </p:sp>
      <p:sp>
        <p:nvSpPr>
          <p:cNvPr id="9" name="Donut 8"/>
          <p:cNvSpPr/>
          <p:nvPr/>
        </p:nvSpPr>
        <p:spPr>
          <a:xfrm>
            <a:off x="3048000" y="3190876"/>
            <a:ext cx="357187" cy="357187"/>
          </a:xfrm>
          <a:prstGeom prst="donut">
            <a:avLst/>
          </a:prstGeom>
          <a:solidFill>
            <a:srgbClr val="A449EB"/>
          </a:solidFill>
          <a:ln w="349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Donut 9"/>
          <p:cNvSpPr/>
          <p:nvPr/>
        </p:nvSpPr>
        <p:spPr>
          <a:xfrm>
            <a:off x="3086101" y="657226"/>
            <a:ext cx="357187" cy="357187"/>
          </a:xfrm>
          <a:prstGeom prst="donut">
            <a:avLst/>
          </a:prstGeom>
          <a:solidFill>
            <a:srgbClr val="A449EB"/>
          </a:solidFill>
          <a:ln w="349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Donut 10"/>
          <p:cNvSpPr/>
          <p:nvPr/>
        </p:nvSpPr>
        <p:spPr>
          <a:xfrm>
            <a:off x="2938464" y="4510089"/>
            <a:ext cx="357187" cy="357187"/>
          </a:xfrm>
          <a:prstGeom prst="donut">
            <a:avLst/>
          </a:prstGeom>
          <a:solidFill>
            <a:srgbClr val="A449EB"/>
          </a:solidFill>
          <a:ln w="349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Donut 11"/>
          <p:cNvSpPr/>
          <p:nvPr/>
        </p:nvSpPr>
        <p:spPr>
          <a:xfrm>
            <a:off x="2133601" y="5148264"/>
            <a:ext cx="357187" cy="357187"/>
          </a:xfrm>
          <a:prstGeom prst="donut">
            <a:avLst/>
          </a:prstGeom>
          <a:solidFill>
            <a:srgbClr val="A449EB"/>
          </a:solidFill>
          <a:ln w="349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Donut 12"/>
          <p:cNvSpPr/>
          <p:nvPr/>
        </p:nvSpPr>
        <p:spPr>
          <a:xfrm>
            <a:off x="2128839" y="3600451"/>
            <a:ext cx="357187" cy="357187"/>
          </a:xfrm>
          <a:prstGeom prst="donut">
            <a:avLst/>
          </a:prstGeom>
          <a:solidFill>
            <a:srgbClr val="A449EB"/>
          </a:solidFill>
          <a:ln w="349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Donut 13"/>
          <p:cNvSpPr/>
          <p:nvPr/>
        </p:nvSpPr>
        <p:spPr>
          <a:xfrm>
            <a:off x="1452564" y="3581401"/>
            <a:ext cx="357187" cy="357187"/>
          </a:xfrm>
          <a:prstGeom prst="donut">
            <a:avLst/>
          </a:prstGeom>
          <a:solidFill>
            <a:srgbClr val="A449EB"/>
          </a:solidFill>
          <a:ln w="349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4687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Approach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3360"/>
          </a:xfrm>
        </p:spPr>
        <p:txBody>
          <a:bodyPr>
            <a:normAutofit/>
          </a:bodyPr>
          <a:lstStyle/>
          <a:p>
            <a:pPr lvl="1"/>
            <a:r>
              <a:rPr lang="en-US" sz="2400" dirty="0" smtClean="0"/>
              <a:t>Compute </a:t>
            </a:r>
            <a:r>
              <a:rPr lang="en-US" sz="2400" dirty="0"/>
              <a:t>total entries per </a:t>
            </a:r>
            <a:r>
              <a:rPr lang="en-US" sz="2400" dirty="0" smtClean="0"/>
              <a:t>station entrance </a:t>
            </a:r>
            <a:r>
              <a:rPr lang="en-US" sz="2400" dirty="0"/>
              <a:t>by time of </a:t>
            </a:r>
            <a:r>
              <a:rPr lang="en-US" sz="2400" dirty="0" smtClean="0"/>
              <a:t>day</a:t>
            </a:r>
          </a:p>
          <a:p>
            <a:pPr lvl="1"/>
            <a:endParaRPr lang="en-US" sz="2400" dirty="0" smtClean="0"/>
          </a:p>
          <a:p>
            <a:pPr lvl="1"/>
            <a:r>
              <a:rPr lang="en-US" sz="2400" b="1" dirty="0" smtClean="0"/>
              <a:t>Morning Target</a:t>
            </a:r>
            <a:r>
              <a:rPr lang="en-US" sz="2400" dirty="0" smtClean="0"/>
              <a:t>: Weight </a:t>
            </a:r>
            <a:r>
              <a:rPr lang="en-US" sz="2400" dirty="0"/>
              <a:t>entries by </a:t>
            </a:r>
            <a:r>
              <a:rPr lang="en-US" sz="2400" dirty="0" smtClean="0"/>
              <a:t>demographics</a:t>
            </a:r>
          </a:p>
          <a:p>
            <a:pPr lvl="2"/>
            <a:r>
              <a:rPr lang="en-US" sz="2000" dirty="0" smtClean="0"/>
              <a:t>Working women</a:t>
            </a:r>
          </a:p>
          <a:p>
            <a:pPr lvl="2"/>
            <a:r>
              <a:rPr lang="en-US" sz="2000" dirty="0" smtClean="0"/>
              <a:t>Education</a:t>
            </a:r>
          </a:p>
          <a:p>
            <a:pPr lvl="2"/>
            <a:r>
              <a:rPr lang="en-US" sz="2000" dirty="0" smtClean="0"/>
              <a:t>Median income</a:t>
            </a:r>
          </a:p>
          <a:p>
            <a:pPr lvl="2"/>
            <a:endParaRPr lang="en-US" sz="2000" dirty="0" smtClean="0"/>
          </a:p>
          <a:p>
            <a:pPr lvl="1"/>
            <a:r>
              <a:rPr lang="en-US" sz="2400" b="1" dirty="0" smtClean="0"/>
              <a:t>Evening Target</a:t>
            </a:r>
            <a:r>
              <a:rPr lang="en-US" sz="2400" dirty="0" smtClean="0"/>
              <a:t>: Filter by tech business centers</a:t>
            </a:r>
          </a:p>
          <a:p>
            <a:pPr lvl="1"/>
            <a:endParaRPr lang="en-US" sz="2400" dirty="0"/>
          </a:p>
          <a:p>
            <a:pPr lvl="1"/>
            <a:endParaRPr lang="en-US" sz="2400" dirty="0" smtClean="0"/>
          </a:p>
          <a:p>
            <a:pPr lvl="1"/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endParaRPr lang="en-US" dirty="0" smtClean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8069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Insights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268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1674" y="0"/>
            <a:ext cx="8272463" cy="6204902"/>
          </a:xfrm>
        </p:spPr>
      </p:pic>
    </p:spTree>
    <p:extLst>
      <p:ext uri="{BB962C8B-B14F-4D97-AF65-F5344CB8AC3E}">
        <p14:creationId xmlns:p14="http://schemas.microsoft.com/office/powerpoint/2010/main" val="291127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347" y="990600"/>
            <a:ext cx="12192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861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990</TotalTime>
  <Words>1222</Words>
  <Application>Microsoft Macintosh PowerPoint</Application>
  <PresentationFormat>Widescreen</PresentationFormat>
  <Paragraphs>209</Paragraphs>
  <Slides>23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Calibri</vt:lpstr>
      <vt:lpstr>Calibri Light</vt:lpstr>
      <vt:lpstr>Mangal</vt:lpstr>
      <vt:lpstr>Arial</vt:lpstr>
      <vt:lpstr>Retrospect</vt:lpstr>
      <vt:lpstr>Project Benson</vt:lpstr>
      <vt:lpstr>Agenda</vt:lpstr>
      <vt:lpstr>Overview</vt:lpstr>
      <vt:lpstr>Project objective</vt:lpstr>
      <vt:lpstr>Executive summary</vt:lpstr>
      <vt:lpstr>Approach</vt:lpstr>
      <vt:lpstr>Insights</vt:lpstr>
      <vt:lpstr>PowerPoint Presentation</vt:lpstr>
      <vt:lpstr>PowerPoint Presentation</vt:lpstr>
      <vt:lpstr>PowerPoint Presentation</vt:lpstr>
      <vt:lpstr>Tech business centers of NYC</vt:lpstr>
      <vt:lpstr>PowerPoint Presentation</vt:lpstr>
      <vt:lpstr>Recommendations</vt:lpstr>
      <vt:lpstr>Morning focal points</vt:lpstr>
      <vt:lpstr>Evening focal points</vt:lpstr>
      <vt:lpstr>Questions?</vt:lpstr>
      <vt:lpstr>Appendix</vt:lpstr>
      <vt:lpstr>Data quality issues</vt:lpstr>
      <vt:lpstr>Detecting “true flukes” (not outliers)</vt:lpstr>
      <vt:lpstr>Field hierarchy</vt:lpstr>
      <vt:lpstr>Data sources</vt:lpstr>
      <vt:lpstr>Demographic weighting</vt:lpstr>
      <vt:lpstr>A note on memory usage</vt:lpstr>
    </vt:vector>
  </TitlesOfParts>
  <Company/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Benson</dc:title>
  <dc:creator>Bradley Solomon</dc:creator>
  <cp:lastModifiedBy>Kevin Stern</cp:lastModifiedBy>
  <cp:revision>106</cp:revision>
  <dcterms:created xsi:type="dcterms:W3CDTF">2018-01-10T13:05:33Z</dcterms:created>
  <dcterms:modified xsi:type="dcterms:W3CDTF">2018-01-12T02:06:47Z</dcterms:modified>
</cp:coreProperties>
</file>